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5143500" cx="9144000"/>
  <p:notesSz cx="6858000" cy="9144000"/>
  <p:embeddedFontLst>
    <p:embeddedFont>
      <p:font typeface="Roboto"/>
      <p:regular r:id="rId57"/>
      <p:bold r:id="rId58"/>
      <p:italic r:id="rId59"/>
      <p:boldItalic r:id="rId60"/>
    </p:embeddedFont>
    <p:embeddedFont>
      <p:font typeface="Proxima Nova"/>
      <p:regular r:id="rId61"/>
      <p:bold r:id="rId62"/>
      <p:italic r:id="rId63"/>
      <p:boldItalic r:id="rId64"/>
    </p:embeddedFont>
    <p:embeddedFont>
      <p:font typeface="Constantia"/>
      <p:regular r:id="rId65"/>
      <p:bold r:id="rId66"/>
      <p:italic r:id="rId67"/>
      <p:boldItalic r:id="rId68"/>
    </p:embeddedFont>
    <p:embeddedFont>
      <p:font typeface="Proxima Nova Semibold"/>
      <p:regular r:id="rId69"/>
      <p:bold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ProximaNovaSemibold-boldItalic.fntdata"/><Relationship Id="rId70" Type="http://schemas.openxmlformats.org/officeDocument/2006/relationships/font" Target="fonts/ProximaNovaSemibold-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ProximaNova-bold.fntdata"/><Relationship Id="rId61" Type="http://schemas.openxmlformats.org/officeDocument/2006/relationships/font" Target="fonts/ProximaNova-regular.fntdata"/><Relationship Id="rId20" Type="http://schemas.openxmlformats.org/officeDocument/2006/relationships/slide" Target="slides/slide14.xml"/><Relationship Id="rId64" Type="http://schemas.openxmlformats.org/officeDocument/2006/relationships/font" Target="fonts/ProximaNova-boldItalic.fntdata"/><Relationship Id="rId63" Type="http://schemas.openxmlformats.org/officeDocument/2006/relationships/font" Target="fonts/ProximaNova-italic.fntdata"/><Relationship Id="rId22" Type="http://schemas.openxmlformats.org/officeDocument/2006/relationships/slide" Target="slides/slide16.xml"/><Relationship Id="rId66" Type="http://schemas.openxmlformats.org/officeDocument/2006/relationships/font" Target="fonts/Constantia-bold.fntdata"/><Relationship Id="rId21" Type="http://schemas.openxmlformats.org/officeDocument/2006/relationships/slide" Target="slides/slide15.xml"/><Relationship Id="rId65" Type="http://schemas.openxmlformats.org/officeDocument/2006/relationships/font" Target="fonts/Constantia-regular.fntdata"/><Relationship Id="rId24" Type="http://schemas.openxmlformats.org/officeDocument/2006/relationships/slide" Target="slides/slide18.xml"/><Relationship Id="rId68" Type="http://schemas.openxmlformats.org/officeDocument/2006/relationships/font" Target="fonts/Constantia-boldItalic.fntdata"/><Relationship Id="rId23" Type="http://schemas.openxmlformats.org/officeDocument/2006/relationships/slide" Target="slides/slide17.xml"/><Relationship Id="rId67" Type="http://schemas.openxmlformats.org/officeDocument/2006/relationships/font" Target="fonts/Constantia-italic.fntdata"/><Relationship Id="rId60" Type="http://schemas.openxmlformats.org/officeDocument/2006/relationships/font" Target="fonts/Roboto-boldItalic.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ProximaNovaSemibold-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Roboto-regular.fnt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Roboto-italic.fntdata"/><Relationship Id="rId14" Type="http://schemas.openxmlformats.org/officeDocument/2006/relationships/slide" Target="slides/slide8.xml"/><Relationship Id="rId58" Type="http://schemas.openxmlformats.org/officeDocument/2006/relationships/font" Target="fonts/Roboto-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a418733f4d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a418733f4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a418733f4d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a418733f4d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underlined or in italics, B: quotation marks,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a418733f4d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a418733f4d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SLIDES_API18956484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SLIDES_API18956484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True or False</a:t>
            </a:r>
            <a:endParaRPr b="1">
              <a:solidFill>
                <a:schemeClr val="dk1"/>
              </a:solidFill>
            </a:endParaRPr>
          </a:p>
          <a:p>
            <a:pPr indent="0" lvl="0" marL="0" rtl="0" algn="l">
              <a:spcBef>
                <a:spcPts val="0"/>
              </a:spcBef>
              <a:spcAft>
                <a:spcPts val="0"/>
              </a:spcAft>
              <a:buNone/>
            </a:pPr>
            <a:r>
              <a:rPr lang="en">
                <a:solidFill>
                  <a:schemeClr val="dk1"/>
                </a:solidFill>
              </a:rPr>
              <a:t>Use this template to do a quick check of students’ perceptions during your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This is a Pear Deck Multiple Choice Slide. Your current options are: A: True, B: False, </a:t>
            </a:r>
            <a:endParaRPr>
              <a:solidFill>
                <a:schemeClr val="dk1"/>
              </a:solidFill>
            </a:endParaRPr>
          </a:p>
          <a:p>
            <a:pPr indent="0" lvl="0" marL="0" rtl="0" algn="l">
              <a:spcBef>
                <a:spcPts val="0"/>
              </a:spcBef>
              <a:spcAft>
                <a:spcPts val="0"/>
              </a:spcAft>
              <a:buNone/>
            </a:pPr>
            <a:r>
              <a:rPr lang="en">
                <a:solidFill>
                  <a:schemeClr val="dk1"/>
                </a:solidFill>
              </a:rPr>
              <a:t>🍐 To edit the type of question or choices, go back to the "Ask Students a Question" in the Pear Deck sidebar.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a418733f4d_3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a418733f4d_3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a49482422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a49482422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underlined or in italics, B: Quotation Marks,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a49482422c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a49482422c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underlined or in italics, B: Quotation Marks,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a418733f4d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a418733f4d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a418733f4d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a418733f4d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correct, B: incorrect,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a418733f4d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a418733f4d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49482422c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a49482422c_1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a418733f4d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a418733f4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A, B: B, C: C,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a418733f4d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a418733f4d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a418733f4d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a418733f4d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A, B: B,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a418733f4d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a418733f4d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a418733f4d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a418733f4d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underlined or in italics, B: quotation marks,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a418733f4d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a418733f4d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a418733f4d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a418733f4d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underlined or in italics, B: quotation marks,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a418733f4d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a418733f4d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SLIDES_API4024951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SLIDES_API4024951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True or False</a:t>
            </a:r>
            <a:endParaRPr b="1">
              <a:solidFill>
                <a:schemeClr val="dk1"/>
              </a:solidFill>
            </a:endParaRPr>
          </a:p>
          <a:p>
            <a:pPr indent="0" lvl="0" marL="0" rtl="0" algn="l">
              <a:spcBef>
                <a:spcPts val="0"/>
              </a:spcBef>
              <a:spcAft>
                <a:spcPts val="0"/>
              </a:spcAft>
              <a:buNone/>
            </a:pPr>
            <a:r>
              <a:rPr lang="en">
                <a:solidFill>
                  <a:schemeClr val="dk1"/>
                </a:solidFill>
              </a:rPr>
              <a:t>Use this template to do a quick check of students’ perceptions during your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This is a Pear Deck Multiple Choice Slide. Your current options are: A: True, B: False, </a:t>
            </a:r>
            <a:endParaRPr>
              <a:solidFill>
                <a:schemeClr val="dk1"/>
              </a:solidFill>
            </a:endParaRPr>
          </a:p>
          <a:p>
            <a:pPr indent="0" lvl="0" marL="0" rtl="0" algn="l">
              <a:spcBef>
                <a:spcPts val="0"/>
              </a:spcBef>
              <a:spcAft>
                <a:spcPts val="0"/>
              </a:spcAft>
              <a:buNone/>
            </a:pPr>
            <a:r>
              <a:rPr lang="en">
                <a:solidFill>
                  <a:schemeClr val="dk1"/>
                </a:solidFill>
              </a:rPr>
              <a:t>🍐 To edit the type of question or choices, go back to the "Ask Students a Question" in the Pear Deck sidebar.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a418733f4d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a418733f4d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49482422c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a49482422c_1_1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a418733f4d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a418733f4d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a, B: b,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a418733f4d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a418733f4d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a418733f4d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a418733f4d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Delete comma, B: run on / comma splice, C: Correct as is,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a418733f4d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a418733f4d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a418733f4d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a418733f4d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correct as is, B: run on / comma splice,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a418733f4d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a418733f4d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SLIDES_API190861943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SLIDES_API190861943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True or False</a:t>
            </a:r>
            <a:endParaRPr b="1">
              <a:solidFill>
                <a:schemeClr val="dk1"/>
              </a:solidFill>
            </a:endParaRPr>
          </a:p>
          <a:p>
            <a:pPr indent="0" lvl="0" marL="0" rtl="0" algn="l">
              <a:spcBef>
                <a:spcPts val="0"/>
              </a:spcBef>
              <a:spcAft>
                <a:spcPts val="0"/>
              </a:spcAft>
              <a:buNone/>
            </a:pPr>
            <a:r>
              <a:rPr lang="en">
                <a:solidFill>
                  <a:schemeClr val="dk1"/>
                </a:solidFill>
              </a:rPr>
              <a:t>Use this template to do a quick check of students’ perceptions during your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This is a Pear Deck Multiple Choice Slide. Your current options are: A: True, B: False, </a:t>
            </a:r>
            <a:endParaRPr>
              <a:solidFill>
                <a:schemeClr val="dk1"/>
              </a:solidFill>
            </a:endParaRPr>
          </a:p>
          <a:p>
            <a:pPr indent="0" lvl="0" marL="0" rtl="0" algn="l">
              <a:spcBef>
                <a:spcPts val="0"/>
              </a:spcBef>
              <a:spcAft>
                <a:spcPts val="0"/>
              </a:spcAft>
              <a:buNone/>
            </a:pPr>
            <a:r>
              <a:rPr lang="en">
                <a:solidFill>
                  <a:schemeClr val="dk1"/>
                </a:solidFill>
              </a:rPr>
              <a:t>🍐 To edit the type of question or choices, go back to the "Ask Students a Question" in the Pear Deck sidebar.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a418733f4d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a418733f4d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SLIDES_API138985002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SLIDES_API138985002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 This is a Pear Deck Draggable™ Slide.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  To edit the type of question, go back to the "Ask Students a Question" in the Pear Deck sidebar.</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Emotion Check</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Use this template to prompt students to check in with themselves. This will also help you gauge the mood in your classroom and notice any students who might attention.</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a418733f4d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a418733f4d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1, B: 2, C: 3,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49482422c_1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a49482422c_1_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a418733f4d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a418733f4d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a418733f4d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a418733f4d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independent clause, B: dependent clause,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a418733f4d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a418733f4d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SLIDES_API11006892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SLIDES_API11006892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True or False</a:t>
            </a:r>
            <a:endParaRPr b="1">
              <a:solidFill>
                <a:schemeClr val="dk1"/>
              </a:solidFill>
            </a:endParaRPr>
          </a:p>
          <a:p>
            <a:pPr indent="0" lvl="0" marL="0" rtl="0" algn="l">
              <a:spcBef>
                <a:spcPts val="0"/>
              </a:spcBef>
              <a:spcAft>
                <a:spcPts val="0"/>
              </a:spcAft>
              <a:buNone/>
            </a:pPr>
            <a:r>
              <a:rPr lang="en">
                <a:solidFill>
                  <a:schemeClr val="dk1"/>
                </a:solidFill>
              </a:rPr>
              <a:t>Use this template to do a quick check of students’ perceptions during your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This is a Pear Deck Multiple Choice Slide. Your current options are: A: True, B: False, </a:t>
            </a:r>
            <a:endParaRPr>
              <a:solidFill>
                <a:schemeClr val="dk1"/>
              </a:solidFill>
            </a:endParaRPr>
          </a:p>
          <a:p>
            <a:pPr indent="0" lvl="0" marL="0" rtl="0" algn="l">
              <a:spcBef>
                <a:spcPts val="0"/>
              </a:spcBef>
              <a:spcAft>
                <a:spcPts val="0"/>
              </a:spcAft>
              <a:buNone/>
            </a:pPr>
            <a:r>
              <a:rPr lang="en">
                <a:solidFill>
                  <a:schemeClr val="dk1"/>
                </a:solidFill>
              </a:rPr>
              <a:t>🍐 To edit the type of question or choices, go back to the "Ask Students a Question" in the Pear Deck sidebar.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a418733f4d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a418733f4d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SLIDES_API3951924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SLIDES_API3951924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True or False</a:t>
            </a:r>
            <a:endParaRPr b="1">
              <a:solidFill>
                <a:schemeClr val="dk1"/>
              </a:solidFill>
            </a:endParaRPr>
          </a:p>
          <a:p>
            <a:pPr indent="0" lvl="0" marL="0" rtl="0" algn="l">
              <a:spcBef>
                <a:spcPts val="0"/>
              </a:spcBef>
              <a:spcAft>
                <a:spcPts val="0"/>
              </a:spcAft>
              <a:buNone/>
            </a:pPr>
            <a:r>
              <a:rPr lang="en">
                <a:solidFill>
                  <a:schemeClr val="dk1"/>
                </a:solidFill>
              </a:rPr>
              <a:t>Use this template to do a quick check of students’ perceptions during your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This is a Pear Deck Multiple Choice Slide. Your current options are: A: True, B: False, </a:t>
            </a:r>
            <a:endParaRPr>
              <a:solidFill>
                <a:schemeClr val="dk1"/>
              </a:solidFill>
            </a:endParaRPr>
          </a:p>
          <a:p>
            <a:pPr indent="0" lvl="0" marL="0" rtl="0" algn="l">
              <a:spcBef>
                <a:spcPts val="0"/>
              </a:spcBef>
              <a:spcAft>
                <a:spcPts val="0"/>
              </a:spcAft>
              <a:buNone/>
            </a:pPr>
            <a:r>
              <a:rPr lang="en">
                <a:solidFill>
                  <a:schemeClr val="dk1"/>
                </a:solidFill>
              </a:rPr>
              <a:t>🍐 To edit the type of question or choices, go back to the "Ask Students a Question" in the Pear Deck sidebar.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a418733f4d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a418733f4d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SLIDES_API134196660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SLIDES_API134196660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True or False</a:t>
            </a:r>
            <a:endParaRPr b="1">
              <a:solidFill>
                <a:schemeClr val="dk1"/>
              </a:solidFill>
            </a:endParaRPr>
          </a:p>
          <a:p>
            <a:pPr indent="0" lvl="0" marL="0" rtl="0" algn="l">
              <a:spcBef>
                <a:spcPts val="0"/>
              </a:spcBef>
              <a:spcAft>
                <a:spcPts val="0"/>
              </a:spcAft>
              <a:buNone/>
            </a:pPr>
            <a:r>
              <a:rPr lang="en">
                <a:solidFill>
                  <a:schemeClr val="dk1"/>
                </a:solidFill>
              </a:rPr>
              <a:t>Use this template to do a quick check of students’ perceptions during your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This is a Pear Deck Multiple Choice Slide. Your current options are: A: True, B: False, </a:t>
            </a:r>
            <a:endParaRPr>
              <a:solidFill>
                <a:schemeClr val="dk1"/>
              </a:solidFill>
            </a:endParaRPr>
          </a:p>
          <a:p>
            <a:pPr indent="0" lvl="0" marL="0" rtl="0" algn="l">
              <a:spcBef>
                <a:spcPts val="0"/>
              </a:spcBef>
              <a:spcAft>
                <a:spcPts val="0"/>
              </a:spcAft>
              <a:buNone/>
            </a:pPr>
            <a:r>
              <a:rPr lang="en">
                <a:solidFill>
                  <a:schemeClr val="dk1"/>
                </a:solidFill>
              </a:rPr>
              <a:t>🍐 To edit the type of question or choices, go back to the "Ask Students a Question" in the Pear Deck sidebar.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a418733f4d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a418733f4d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SLIDES_API35140918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SLIDES_API35140918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Temperature Check</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WIth this slide, you can get a quick idea of how your students are feeling about the pace of the lesson. Getting consensus before moving on helps ensure everyone is still with you, and identify the students who might need extra attention.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This is a Pear Deck Draggable™ Slide.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To edit the type of question, go back to the "Ask Students a Question" in the Pear Deck sidebar.</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418733f4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a418733f4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True / yes they are, B: False/ no they are not,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a418733f4d_3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a418733f4d_3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418733f4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a418733f4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a418733f4d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a418733f4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yes, B: no,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a418733f4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a418733f4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a418733f4d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a418733f4d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underlined or in italics, B: in quotation marks,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pic>
        <p:nvPicPr>
          <p:cNvPr descr="Droplets-HD-Content-R1d.png" id="64" name="Google Shape;64;p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5" name="Google Shape;65;p13"/>
          <p:cNvSpPr txBox="1"/>
          <p:nvPr>
            <p:ph type="title"/>
          </p:nvPr>
        </p:nvSpPr>
        <p:spPr>
          <a:xfrm>
            <a:off x="685331" y="463888"/>
            <a:ext cx="7773300" cy="11973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dk1"/>
              </a:buClr>
              <a:buSzPts val="1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66" name="Google Shape;66;p13"/>
          <p:cNvSpPr txBox="1"/>
          <p:nvPr>
            <p:ph idx="1" type="body"/>
          </p:nvPr>
        </p:nvSpPr>
        <p:spPr>
          <a:xfrm>
            <a:off x="859746" y="1778263"/>
            <a:ext cx="3655200" cy="510000"/>
          </a:xfrm>
          <a:prstGeom prst="rect">
            <a:avLst/>
          </a:prstGeom>
          <a:noFill/>
          <a:ln>
            <a:noFill/>
          </a:ln>
        </p:spPr>
        <p:txBody>
          <a:bodyPr anchorCtr="0" anchor="b" bIns="34275" lIns="68575" spcFirstLastPara="1" rIns="68575" wrap="square" tIns="34275">
            <a:noAutofit/>
          </a:bodyPr>
          <a:lstStyle>
            <a:lvl1pPr indent="-228600" lvl="0" marL="457200" rtl="0" algn="l">
              <a:lnSpc>
                <a:spcPct val="85000"/>
              </a:lnSpc>
              <a:spcBef>
                <a:spcPts val="800"/>
              </a:spcBef>
              <a:spcAft>
                <a:spcPts val="0"/>
              </a:spcAft>
              <a:buSzPts val="2000"/>
              <a:buNone/>
              <a:defRPr b="0" sz="2000">
                <a:solidFill>
                  <a:schemeClr val="dk1"/>
                </a:solidFill>
              </a:defRPr>
            </a:lvl1pPr>
            <a:lvl2pPr indent="-228600" lvl="1" marL="914400" rtl="0" algn="l">
              <a:lnSpc>
                <a:spcPct val="120000"/>
              </a:lnSpc>
              <a:spcBef>
                <a:spcPts val="1600"/>
              </a:spcBef>
              <a:spcAft>
                <a:spcPts val="0"/>
              </a:spcAft>
              <a:buSzPts val="1500"/>
              <a:buNone/>
              <a:defRPr b="1" sz="1500"/>
            </a:lvl2pPr>
            <a:lvl3pPr indent="-228600" lvl="2" marL="1371600" rtl="0" algn="l">
              <a:lnSpc>
                <a:spcPct val="120000"/>
              </a:lnSpc>
              <a:spcBef>
                <a:spcPts val="1600"/>
              </a:spcBef>
              <a:spcAft>
                <a:spcPts val="0"/>
              </a:spcAft>
              <a:buSzPts val="1400"/>
              <a:buNone/>
              <a:defRPr b="1" sz="1400"/>
            </a:lvl3pPr>
            <a:lvl4pPr indent="-228600" lvl="3" marL="1828800" rtl="0" algn="l">
              <a:lnSpc>
                <a:spcPct val="120000"/>
              </a:lnSpc>
              <a:spcBef>
                <a:spcPts val="1600"/>
              </a:spcBef>
              <a:spcAft>
                <a:spcPts val="0"/>
              </a:spcAft>
              <a:buSzPts val="1200"/>
              <a:buNone/>
              <a:defRPr b="1" sz="1200"/>
            </a:lvl4pPr>
            <a:lvl5pPr indent="-228600" lvl="4" marL="2286000" rtl="0" algn="l">
              <a:lnSpc>
                <a:spcPct val="120000"/>
              </a:lnSpc>
              <a:spcBef>
                <a:spcPts val="1600"/>
              </a:spcBef>
              <a:spcAft>
                <a:spcPts val="0"/>
              </a:spcAft>
              <a:buSzPts val="1200"/>
              <a:buNone/>
              <a:defRPr b="1" sz="1200"/>
            </a:lvl5pPr>
            <a:lvl6pPr indent="-228600" lvl="5" marL="2743200" rtl="0" algn="l">
              <a:lnSpc>
                <a:spcPct val="120000"/>
              </a:lnSpc>
              <a:spcBef>
                <a:spcPts val="1600"/>
              </a:spcBef>
              <a:spcAft>
                <a:spcPts val="0"/>
              </a:spcAft>
              <a:buSzPts val="1200"/>
              <a:buNone/>
              <a:defRPr b="1" sz="1200"/>
            </a:lvl6pPr>
            <a:lvl7pPr indent="-228600" lvl="6" marL="3200400" rtl="0" algn="l">
              <a:lnSpc>
                <a:spcPct val="120000"/>
              </a:lnSpc>
              <a:spcBef>
                <a:spcPts val="1600"/>
              </a:spcBef>
              <a:spcAft>
                <a:spcPts val="0"/>
              </a:spcAft>
              <a:buSzPts val="1200"/>
              <a:buNone/>
              <a:defRPr b="1" sz="1200"/>
            </a:lvl7pPr>
            <a:lvl8pPr indent="-228600" lvl="7" marL="3657600" rtl="0" algn="l">
              <a:lnSpc>
                <a:spcPct val="120000"/>
              </a:lnSpc>
              <a:spcBef>
                <a:spcPts val="1600"/>
              </a:spcBef>
              <a:spcAft>
                <a:spcPts val="0"/>
              </a:spcAft>
              <a:buSzPts val="1200"/>
              <a:buNone/>
              <a:defRPr b="1" sz="1200"/>
            </a:lvl8pPr>
            <a:lvl9pPr indent="-228600" lvl="8" marL="4114800" rtl="0" algn="l">
              <a:lnSpc>
                <a:spcPct val="120000"/>
              </a:lnSpc>
              <a:spcBef>
                <a:spcPts val="1600"/>
              </a:spcBef>
              <a:spcAft>
                <a:spcPts val="1600"/>
              </a:spcAft>
              <a:buSzPts val="1200"/>
              <a:buNone/>
              <a:defRPr b="1" sz="1200"/>
            </a:lvl9pPr>
          </a:lstStyle>
          <a:p/>
        </p:txBody>
      </p:sp>
      <p:sp>
        <p:nvSpPr>
          <p:cNvPr id="67" name="Google Shape;67;p13"/>
          <p:cNvSpPr txBox="1"/>
          <p:nvPr>
            <p:ph idx="2" type="body"/>
          </p:nvPr>
        </p:nvSpPr>
        <p:spPr>
          <a:xfrm>
            <a:off x="685331" y="2288259"/>
            <a:ext cx="3829500" cy="2055000"/>
          </a:xfrm>
          <a:prstGeom prst="rect">
            <a:avLst/>
          </a:prstGeom>
          <a:noFill/>
          <a:ln>
            <a:noFill/>
          </a:ln>
        </p:spPr>
        <p:txBody>
          <a:bodyPr anchorCtr="0" anchor="t" bIns="34275" lIns="68575" spcFirstLastPara="1" rIns="68575" wrap="square" tIns="34275">
            <a:noAutofit/>
          </a:bodyPr>
          <a:lstStyle>
            <a:lvl1pPr indent="-317500" lvl="0" marL="457200" rtl="0" algn="l">
              <a:lnSpc>
                <a:spcPct val="120000"/>
              </a:lnSpc>
              <a:spcBef>
                <a:spcPts val="800"/>
              </a:spcBef>
              <a:spcAft>
                <a:spcPts val="0"/>
              </a:spcAft>
              <a:buSzPts val="1400"/>
              <a:buChar char="●"/>
              <a:defRPr/>
            </a:lvl1pPr>
            <a:lvl2pPr indent="-317500" lvl="1" marL="914400" rtl="0" algn="l">
              <a:lnSpc>
                <a:spcPct val="120000"/>
              </a:lnSpc>
              <a:spcBef>
                <a:spcPts val="1600"/>
              </a:spcBef>
              <a:spcAft>
                <a:spcPts val="0"/>
              </a:spcAft>
              <a:buSzPts val="1400"/>
              <a:buChar char="○"/>
              <a:defRPr/>
            </a:lvl2pPr>
            <a:lvl3pPr indent="-317500" lvl="2" marL="1371600" rtl="0" algn="l">
              <a:lnSpc>
                <a:spcPct val="120000"/>
              </a:lnSpc>
              <a:spcBef>
                <a:spcPts val="1600"/>
              </a:spcBef>
              <a:spcAft>
                <a:spcPts val="0"/>
              </a:spcAft>
              <a:buSzPts val="1400"/>
              <a:buChar char="■"/>
              <a:defRPr/>
            </a:lvl3pPr>
            <a:lvl4pPr indent="-317500" lvl="3" marL="1828800" rtl="0" algn="l">
              <a:lnSpc>
                <a:spcPct val="120000"/>
              </a:lnSpc>
              <a:spcBef>
                <a:spcPts val="1600"/>
              </a:spcBef>
              <a:spcAft>
                <a:spcPts val="0"/>
              </a:spcAft>
              <a:buSzPts val="1400"/>
              <a:buChar char="●"/>
              <a:defRPr/>
            </a:lvl4pPr>
            <a:lvl5pPr indent="-317500" lvl="4" marL="2286000" rtl="0" algn="l">
              <a:lnSpc>
                <a:spcPct val="120000"/>
              </a:lnSpc>
              <a:spcBef>
                <a:spcPts val="1600"/>
              </a:spcBef>
              <a:spcAft>
                <a:spcPts val="0"/>
              </a:spcAft>
              <a:buSzPts val="1400"/>
              <a:buChar char="○"/>
              <a:defRPr/>
            </a:lvl5pPr>
            <a:lvl6pPr indent="-317500" lvl="5" marL="2743200" rtl="0" algn="l">
              <a:lnSpc>
                <a:spcPct val="120000"/>
              </a:lnSpc>
              <a:spcBef>
                <a:spcPts val="1600"/>
              </a:spcBef>
              <a:spcAft>
                <a:spcPts val="0"/>
              </a:spcAft>
              <a:buSzPts val="1400"/>
              <a:buChar char="■"/>
              <a:defRPr/>
            </a:lvl6pPr>
            <a:lvl7pPr indent="-317500" lvl="6" marL="3200400" rtl="0" algn="l">
              <a:lnSpc>
                <a:spcPct val="120000"/>
              </a:lnSpc>
              <a:spcBef>
                <a:spcPts val="1600"/>
              </a:spcBef>
              <a:spcAft>
                <a:spcPts val="0"/>
              </a:spcAft>
              <a:buSzPts val="1400"/>
              <a:buChar char="●"/>
              <a:defRPr/>
            </a:lvl7pPr>
            <a:lvl8pPr indent="-317500" lvl="7" marL="3657600" rtl="0" algn="l">
              <a:lnSpc>
                <a:spcPct val="120000"/>
              </a:lnSpc>
              <a:spcBef>
                <a:spcPts val="1600"/>
              </a:spcBef>
              <a:spcAft>
                <a:spcPts val="0"/>
              </a:spcAft>
              <a:buSzPts val="1400"/>
              <a:buChar char="○"/>
              <a:defRPr/>
            </a:lvl8pPr>
            <a:lvl9pPr indent="-317500" lvl="8" marL="4114800" rtl="0" algn="l">
              <a:lnSpc>
                <a:spcPct val="120000"/>
              </a:lnSpc>
              <a:spcBef>
                <a:spcPts val="1600"/>
              </a:spcBef>
              <a:spcAft>
                <a:spcPts val="1600"/>
              </a:spcAft>
              <a:buSzPts val="1400"/>
              <a:buChar char="■"/>
              <a:defRPr/>
            </a:lvl9pPr>
          </a:lstStyle>
          <a:p/>
        </p:txBody>
      </p:sp>
      <p:sp>
        <p:nvSpPr>
          <p:cNvPr id="68" name="Google Shape;68;p13"/>
          <p:cNvSpPr txBox="1"/>
          <p:nvPr>
            <p:ph idx="3" type="body"/>
          </p:nvPr>
        </p:nvSpPr>
        <p:spPr>
          <a:xfrm>
            <a:off x="4797317" y="1778263"/>
            <a:ext cx="3661500" cy="510000"/>
          </a:xfrm>
          <a:prstGeom prst="rect">
            <a:avLst/>
          </a:prstGeom>
          <a:noFill/>
          <a:ln>
            <a:noFill/>
          </a:ln>
        </p:spPr>
        <p:txBody>
          <a:bodyPr anchorCtr="0" anchor="b" bIns="34275" lIns="68575" spcFirstLastPara="1" rIns="68575" wrap="square" tIns="34275">
            <a:noAutofit/>
          </a:bodyPr>
          <a:lstStyle>
            <a:lvl1pPr indent="-228600" lvl="0" marL="457200" rtl="0" algn="l">
              <a:lnSpc>
                <a:spcPct val="85000"/>
              </a:lnSpc>
              <a:spcBef>
                <a:spcPts val="800"/>
              </a:spcBef>
              <a:spcAft>
                <a:spcPts val="0"/>
              </a:spcAft>
              <a:buSzPts val="2000"/>
              <a:buNone/>
              <a:defRPr b="0" sz="2000">
                <a:solidFill>
                  <a:schemeClr val="dk1"/>
                </a:solidFill>
              </a:defRPr>
            </a:lvl1pPr>
            <a:lvl2pPr indent="-228600" lvl="1" marL="914400" rtl="0" algn="l">
              <a:lnSpc>
                <a:spcPct val="120000"/>
              </a:lnSpc>
              <a:spcBef>
                <a:spcPts val="1600"/>
              </a:spcBef>
              <a:spcAft>
                <a:spcPts val="0"/>
              </a:spcAft>
              <a:buSzPts val="1500"/>
              <a:buNone/>
              <a:defRPr b="1" sz="1500"/>
            </a:lvl2pPr>
            <a:lvl3pPr indent="-228600" lvl="2" marL="1371600" rtl="0" algn="l">
              <a:lnSpc>
                <a:spcPct val="120000"/>
              </a:lnSpc>
              <a:spcBef>
                <a:spcPts val="1600"/>
              </a:spcBef>
              <a:spcAft>
                <a:spcPts val="0"/>
              </a:spcAft>
              <a:buSzPts val="1400"/>
              <a:buNone/>
              <a:defRPr b="1" sz="1400"/>
            </a:lvl3pPr>
            <a:lvl4pPr indent="-228600" lvl="3" marL="1828800" rtl="0" algn="l">
              <a:lnSpc>
                <a:spcPct val="120000"/>
              </a:lnSpc>
              <a:spcBef>
                <a:spcPts val="1600"/>
              </a:spcBef>
              <a:spcAft>
                <a:spcPts val="0"/>
              </a:spcAft>
              <a:buSzPts val="1200"/>
              <a:buNone/>
              <a:defRPr b="1" sz="1200"/>
            </a:lvl4pPr>
            <a:lvl5pPr indent="-228600" lvl="4" marL="2286000" rtl="0" algn="l">
              <a:lnSpc>
                <a:spcPct val="120000"/>
              </a:lnSpc>
              <a:spcBef>
                <a:spcPts val="1600"/>
              </a:spcBef>
              <a:spcAft>
                <a:spcPts val="0"/>
              </a:spcAft>
              <a:buSzPts val="1200"/>
              <a:buNone/>
              <a:defRPr b="1" sz="1200"/>
            </a:lvl5pPr>
            <a:lvl6pPr indent="-228600" lvl="5" marL="2743200" rtl="0" algn="l">
              <a:lnSpc>
                <a:spcPct val="120000"/>
              </a:lnSpc>
              <a:spcBef>
                <a:spcPts val="1600"/>
              </a:spcBef>
              <a:spcAft>
                <a:spcPts val="0"/>
              </a:spcAft>
              <a:buSzPts val="1200"/>
              <a:buNone/>
              <a:defRPr b="1" sz="1200"/>
            </a:lvl6pPr>
            <a:lvl7pPr indent="-228600" lvl="6" marL="3200400" rtl="0" algn="l">
              <a:lnSpc>
                <a:spcPct val="120000"/>
              </a:lnSpc>
              <a:spcBef>
                <a:spcPts val="1600"/>
              </a:spcBef>
              <a:spcAft>
                <a:spcPts val="0"/>
              </a:spcAft>
              <a:buSzPts val="1200"/>
              <a:buNone/>
              <a:defRPr b="1" sz="1200"/>
            </a:lvl7pPr>
            <a:lvl8pPr indent="-228600" lvl="7" marL="3657600" rtl="0" algn="l">
              <a:lnSpc>
                <a:spcPct val="120000"/>
              </a:lnSpc>
              <a:spcBef>
                <a:spcPts val="1600"/>
              </a:spcBef>
              <a:spcAft>
                <a:spcPts val="0"/>
              </a:spcAft>
              <a:buSzPts val="1200"/>
              <a:buNone/>
              <a:defRPr b="1" sz="1200"/>
            </a:lvl8pPr>
            <a:lvl9pPr indent="-228600" lvl="8" marL="4114800" rtl="0" algn="l">
              <a:lnSpc>
                <a:spcPct val="120000"/>
              </a:lnSpc>
              <a:spcBef>
                <a:spcPts val="1600"/>
              </a:spcBef>
              <a:spcAft>
                <a:spcPts val="1600"/>
              </a:spcAft>
              <a:buSzPts val="1200"/>
              <a:buNone/>
              <a:defRPr b="1" sz="1200"/>
            </a:lvl9pPr>
          </a:lstStyle>
          <a:p/>
        </p:txBody>
      </p:sp>
      <p:sp>
        <p:nvSpPr>
          <p:cNvPr id="69" name="Google Shape;69;p13"/>
          <p:cNvSpPr txBox="1"/>
          <p:nvPr>
            <p:ph idx="4" type="body"/>
          </p:nvPr>
        </p:nvSpPr>
        <p:spPr>
          <a:xfrm>
            <a:off x="4629150" y="2288259"/>
            <a:ext cx="3828900" cy="2055000"/>
          </a:xfrm>
          <a:prstGeom prst="rect">
            <a:avLst/>
          </a:prstGeom>
          <a:noFill/>
          <a:ln>
            <a:noFill/>
          </a:ln>
        </p:spPr>
        <p:txBody>
          <a:bodyPr anchorCtr="0" anchor="t" bIns="34275" lIns="68575" spcFirstLastPara="1" rIns="68575" wrap="square" tIns="34275">
            <a:noAutofit/>
          </a:bodyPr>
          <a:lstStyle>
            <a:lvl1pPr indent="-317500" lvl="0" marL="457200" rtl="0" algn="l">
              <a:lnSpc>
                <a:spcPct val="120000"/>
              </a:lnSpc>
              <a:spcBef>
                <a:spcPts val="800"/>
              </a:spcBef>
              <a:spcAft>
                <a:spcPts val="0"/>
              </a:spcAft>
              <a:buSzPts val="1400"/>
              <a:buChar char="●"/>
              <a:defRPr/>
            </a:lvl1pPr>
            <a:lvl2pPr indent="-317500" lvl="1" marL="914400" rtl="0" algn="l">
              <a:lnSpc>
                <a:spcPct val="120000"/>
              </a:lnSpc>
              <a:spcBef>
                <a:spcPts val="1600"/>
              </a:spcBef>
              <a:spcAft>
                <a:spcPts val="0"/>
              </a:spcAft>
              <a:buSzPts val="1400"/>
              <a:buChar char="○"/>
              <a:defRPr/>
            </a:lvl2pPr>
            <a:lvl3pPr indent="-317500" lvl="2" marL="1371600" rtl="0" algn="l">
              <a:lnSpc>
                <a:spcPct val="120000"/>
              </a:lnSpc>
              <a:spcBef>
                <a:spcPts val="1600"/>
              </a:spcBef>
              <a:spcAft>
                <a:spcPts val="0"/>
              </a:spcAft>
              <a:buSzPts val="1400"/>
              <a:buChar char="■"/>
              <a:defRPr/>
            </a:lvl3pPr>
            <a:lvl4pPr indent="-317500" lvl="3" marL="1828800" rtl="0" algn="l">
              <a:lnSpc>
                <a:spcPct val="120000"/>
              </a:lnSpc>
              <a:spcBef>
                <a:spcPts val="1600"/>
              </a:spcBef>
              <a:spcAft>
                <a:spcPts val="0"/>
              </a:spcAft>
              <a:buSzPts val="1400"/>
              <a:buChar char="●"/>
              <a:defRPr/>
            </a:lvl4pPr>
            <a:lvl5pPr indent="-317500" lvl="4" marL="2286000" rtl="0" algn="l">
              <a:lnSpc>
                <a:spcPct val="120000"/>
              </a:lnSpc>
              <a:spcBef>
                <a:spcPts val="1600"/>
              </a:spcBef>
              <a:spcAft>
                <a:spcPts val="0"/>
              </a:spcAft>
              <a:buSzPts val="1400"/>
              <a:buChar char="○"/>
              <a:defRPr/>
            </a:lvl5pPr>
            <a:lvl6pPr indent="-317500" lvl="5" marL="2743200" rtl="0" algn="l">
              <a:lnSpc>
                <a:spcPct val="120000"/>
              </a:lnSpc>
              <a:spcBef>
                <a:spcPts val="1600"/>
              </a:spcBef>
              <a:spcAft>
                <a:spcPts val="0"/>
              </a:spcAft>
              <a:buSzPts val="1400"/>
              <a:buChar char="■"/>
              <a:defRPr/>
            </a:lvl6pPr>
            <a:lvl7pPr indent="-317500" lvl="6" marL="3200400" rtl="0" algn="l">
              <a:lnSpc>
                <a:spcPct val="120000"/>
              </a:lnSpc>
              <a:spcBef>
                <a:spcPts val="1600"/>
              </a:spcBef>
              <a:spcAft>
                <a:spcPts val="0"/>
              </a:spcAft>
              <a:buSzPts val="1400"/>
              <a:buChar char="●"/>
              <a:defRPr/>
            </a:lvl7pPr>
            <a:lvl8pPr indent="-317500" lvl="7" marL="3657600" rtl="0" algn="l">
              <a:lnSpc>
                <a:spcPct val="120000"/>
              </a:lnSpc>
              <a:spcBef>
                <a:spcPts val="1600"/>
              </a:spcBef>
              <a:spcAft>
                <a:spcPts val="0"/>
              </a:spcAft>
              <a:buSzPts val="1400"/>
              <a:buChar char="○"/>
              <a:defRPr/>
            </a:lvl8pPr>
            <a:lvl9pPr indent="-317500" lvl="8" marL="4114800" rtl="0" algn="l">
              <a:lnSpc>
                <a:spcPct val="120000"/>
              </a:lnSpc>
              <a:spcBef>
                <a:spcPts val="1600"/>
              </a:spcBef>
              <a:spcAft>
                <a:spcPts val="1600"/>
              </a:spcAft>
              <a:buSzPts val="1400"/>
              <a:buChar char="■"/>
              <a:defRPr/>
            </a:lvl9pPr>
          </a:lstStyle>
          <a:p/>
        </p:txBody>
      </p:sp>
      <p:sp>
        <p:nvSpPr>
          <p:cNvPr id="70" name="Google Shape;70;p13"/>
          <p:cNvSpPr txBox="1"/>
          <p:nvPr>
            <p:ph idx="10" type="dt"/>
          </p:nvPr>
        </p:nvSpPr>
        <p:spPr>
          <a:xfrm>
            <a:off x="5759053" y="4412456"/>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1" name="Google Shape;71;p13"/>
          <p:cNvSpPr txBox="1"/>
          <p:nvPr>
            <p:ph idx="11" type="ftr"/>
          </p:nvPr>
        </p:nvSpPr>
        <p:spPr>
          <a:xfrm>
            <a:off x="685331" y="4412456"/>
            <a:ext cx="50046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2" name="Google Shape;72;p13"/>
          <p:cNvSpPr txBox="1"/>
          <p:nvPr>
            <p:ph idx="12" type="sldNum"/>
          </p:nvPr>
        </p:nvSpPr>
        <p:spPr>
          <a:xfrm>
            <a:off x="7885508" y="4412456"/>
            <a:ext cx="5730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73" name="Shape 73"/>
        <p:cNvGrpSpPr/>
        <p:nvPr/>
      </p:nvGrpSpPr>
      <p:grpSpPr>
        <a:xfrm>
          <a:off x="0" y="0"/>
          <a:ext cx="0" cy="0"/>
          <a:chOff x="0" y="0"/>
          <a:chExt cx="0" cy="0"/>
        </a:xfrm>
      </p:grpSpPr>
      <p:pic>
        <p:nvPicPr>
          <p:cNvPr descr="Droplets-HD-Content-R1d.png" id="74" name="Google Shape;74;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5" name="Google Shape;75;p14"/>
          <p:cNvSpPr txBox="1"/>
          <p:nvPr>
            <p:ph type="title"/>
          </p:nvPr>
        </p:nvSpPr>
        <p:spPr>
          <a:xfrm>
            <a:off x="685331" y="621422"/>
            <a:ext cx="7764000" cy="20526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3000"/>
              <a:buFont typeface="Twentieth Century"/>
              <a:buNone/>
              <a:defRPr sz="3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6" name="Google Shape;76;p14"/>
          <p:cNvSpPr txBox="1"/>
          <p:nvPr>
            <p:ph idx="1" type="body"/>
          </p:nvPr>
        </p:nvSpPr>
        <p:spPr>
          <a:xfrm>
            <a:off x="685331" y="2743093"/>
            <a:ext cx="7764000" cy="1026300"/>
          </a:xfrm>
          <a:prstGeom prst="rect">
            <a:avLst/>
          </a:prstGeom>
          <a:noFill/>
          <a:ln>
            <a:noFill/>
          </a:ln>
        </p:spPr>
        <p:txBody>
          <a:bodyPr anchorCtr="0" anchor="t" bIns="34275" lIns="68575" spcFirstLastPara="1" rIns="68575" wrap="square" tIns="34275">
            <a:noAutofit/>
          </a:bodyPr>
          <a:lstStyle>
            <a:lvl1pPr indent="-228600" lvl="0" marL="457200" rtl="0" algn="ctr">
              <a:lnSpc>
                <a:spcPct val="120000"/>
              </a:lnSpc>
              <a:spcBef>
                <a:spcPts val="800"/>
              </a:spcBef>
              <a:spcAft>
                <a:spcPts val="0"/>
              </a:spcAft>
              <a:buSzPts val="1500"/>
              <a:buNone/>
              <a:defRPr sz="1500">
                <a:solidFill>
                  <a:srgbClr val="7F7F7F"/>
                </a:solidFill>
              </a:defRPr>
            </a:lvl1pPr>
            <a:lvl2pPr indent="-228600" lvl="1" marL="914400" rtl="0" algn="l">
              <a:lnSpc>
                <a:spcPct val="120000"/>
              </a:lnSpc>
              <a:spcBef>
                <a:spcPts val="1600"/>
              </a:spcBef>
              <a:spcAft>
                <a:spcPts val="0"/>
              </a:spcAft>
              <a:buSzPts val="1500"/>
              <a:buNone/>
              <a:defRPr sz="1500">
                <a:solidFill>
                  <a:srgbClr val="888888"/>
                </a:solidFill>
              </a:defRPr>
            </a:lvl2pPr>
            <a:lvl3pPr indent="-228600" lvl="2" marL="1371600" rtl="0" algn="l">
              <a:lnSpc>
                <a:spcPct val="120000"/>
              </a:lnSpc>
              <a:spcBef>
                <a:spcPts val="1600"/>
              </a:spcBef>
              <a:spcAft>
                <a:spcPts val="0"/>
              </a:spcAft>
              <a:buSzPts val="1400"/>
              <a:buNone/>
              <a:defRPr sz="1400">
                <a:solidFill>
                  <a:srgbClr val="888888"/>
                </a:solidFill>
              </a:defRPr>
            </a:lvl3pPr>
            <a:lvl4pPr indent="-228600" lvl="3" marL="1828800" rtl="0" algn="l">
              <a:lnSpc>
                <a:spcPct val="120000"/>
              </a:lnSpc>
              <a:spcBef>
                <a:spcPts val="1600"/>
              </a:spcBef>
              <a:spcAft>
                <a:spcPts val="0"/>
              </a:spcAft>
              <a:buSzPts val="1200"/>
              <a:buNone/>
              <a:defRPr sz="1200">
                <a:solidFill>
                  <a:srgbClr val="888888"/>
                </a:solidFill>
              </a:defRPr>
            </a:lvl4pPr>
            <a:lvl5pPr indent="-228600" lvl="4" marL="2286000" rtl="0" algn="l">
              <a:lnSpc>
                <a:spcPct val="120000"/>
              </a:lnSpc>
              <a:spcBef>
                <a:spcPts val="1600"/>
              </a:spcBef>
              <a:spcAft>
                <a:spcPts val="0"/>
              </a:spcAft>
              <a:buSzPts val="1200"/>
              <a:buNone/>
              <a:defRPr sz="1200">
                <a:solidFill>
                  <a:srgbClr val="888888"/>
                </a:solidFill>
              </a:defRPr>
            </a:lvl5pPr>
            <a:lvl6pPr indent="-228600" lvl="5" marL="2743200" rtl="0" algn="l">
              <a:lnSpc>
                <a:spcPct val="120000"/>
              </a:lnSpc>
              <a:spcBef>
                <a:spcPts val="1600"/>
              </a:spcBef>
              <a:spcAft>
                <a:spcPts val="0"/>
              </a:spcAft>
              <a:buSzPts val="1200"/>
              <a:buNone/>
              <a:defRPr sz="1200">
                <a:solidFill>
                  <a:srgbClr val="888888"/>
                </a:solidFill>
              </a:defRPr>
            </a:lvl6pPr>
            <a:lvl7pPr indent="-228600" lvl="6" marL="3200400" rtl="0" algn="l">
              <a:lnSpc>
                <a:spcPct val="120000"/>
              </a:lnSpc>
              <a:spcBef>
                <a:spcPts val="1600"/>
              </a:spcBef>
              <a:spcAft>
                <a:spcPts val="0"/>
              </a:spcAft>
              <a:buSzPts val="1200"/>
              <a:buNone/>
              <a:defRPr sz="1200">
                <a:solidFill>
                  <a:srgbClr val="888888"/>
                </a:solidFill>
              </a:defRPr>
            </a:lvl7pPr>
            <a:lvl8pPr indent="-228600" lvl="7" marL="3657600" rtl="0" algn="l">
              <a:lnSpc>
                <a:spcPct val="120000"/>
              </a:lnSpc>
              <a:spcBef>
                <a:spcPts val="1600"/>
              </a:spcBef>
              <a:spcAft>
                <a:spcPts val="0"/>
              </a:spcAft>
              <a:buSzPts val="1200"/>
              <a:buNone/>
              <a:defRPr sz="1200">
                <a:solidFill>
                  <a:srgbClr val="888888"/>
                </a:solidFill>
              </a:defRPr>
            </a:lvl8pPr>
            <a:lvl9pPr indent="-228600" lvl="8" marL="4114800" rtl="0" algn="l">
              <a:lnSpc>
                <a:spcPct val="120000"/>
              </a:lnSpc>
              <a:spcBef>
                <a:spcPts val="1600"/>
              </a:spcBef>
              <a:spcAft>
                <a:spcPts val="1600"/>
              </a:spcAft>
              <a:buSzPts val="1200"/>
              <a:buNone/>
              <a:defRPr sz="1200">
                <a:solidFill>
                  <a:srgbClr val="888888"/>
                </a:solidFill>
              </a:defRPr>
            </a:lvl9pPr>
          </a:lstStyle>
          <a:p/>
        </p:txBody>
      </p:sp>
      <p:sp>
        <p:nvSpPr>
          <p:cNvPr id="77" name="Google Shape;77;p14"/>
          <p:cNvSpPr txBox="1"/>
          <p:nvPr>
            <p:ph idx="10" type="dt"/>
          </p:nvPr>
        </p:nvSpPr>
        <p:spPr>
          <a:xfrm>
            <a:off x="5759053" y="4412456"/>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8" name="Google Shape;78;p14"/>
          <p:cNvSpPr txBox="1"/>
          <p:nvPr>
            <p:ph idx="11" type="ftr"/>
          </p:nvPr>
        </p:nvSpPr>
        <p:spPr>
          <a:xfrm>
            <a:off x="685331" y="4412456"/>
            <a:ext cx="50046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9" name="Google Shape;79;p14"/>
          <p:cNvSpPr txBox="1"/>
          <p:nvPr>
            <p:ph idx="12" type="sldNum"/>
          </p:nvPr>
        </p:nvSpPr>
        <p:spPr>
          <a:xfrm>
            <a:off x="7885508" y="4412456"/>
            <a:ext cx="5730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p1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6" name="Google Shape;86;p1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7" name="Google Shape;8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 name="Shape 88"/>
        <p:cNvGrpSpPr/>
        <p:nvPr/>
      </p:nvGrpSpPr>
      <p:grpSpPr>
        <a:xfrm>
          <a:off x="0" y="0"/>
          <a:ext cx="0" cy="0"/>
          <a:chOff x="0" y="0"/>
          <a:chExt cx="0" cy="0"/>
        </a:xfrm>
      </p:grpSpPr>
      <p:sp>
        <p:nvSpPr>
          <p:cNvPr id="89" name="Google Shape;89;p1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0" name="Google Shape;9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4" name="Google Shape;94;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7" name="Google Shape;97;p1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8" name="Google Shape;98;p1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9" name="Google Shape;9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2" name="Google Shape;10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5" name="Google Shape;105;p2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6" name="Google Shape;106;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7" name="Shape 107"/>
        <p:cNvGrpSpPr/>
        <p:nvPr/>
      </p:nvGrpSpPr>
      <p:grpSpPr>
        <a:xfrm>
          <a:off x="0" y="0"/>
          <a:ext cx="0" cy="0"/>
          <a:chOff x="0" y="0"/>
          <a:chExt cx="0" cy="0"/>
        </a:xfrm>
      </p:grpSpPr>
      <p:sp>
        <p:nvSpPr>
          <p:cNvPr id="108" name="Google Shape;108;p2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9" name="Google Shape;109;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0" name="Shape 110"/>
        <p:cNvGrpSpPr/>
        <p:nvPr/>
      </p:nvGrpSpPr>
      <p:grpSpPr>
        <a:xfrm>
          <a:off x="0" y="0"/>
          <a:ext cx="0" cy="0"/>
          <a:chOff x="0" y="0"/>
          <a:chExt cx="0" cy="0"/>
        </a:xfrm>
      </p:grpSpPr>
      <p:sp>
        <p:nvSpPr>
          <p:cNvPr id="111" name="Google Shape;111;p2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3" name="Google Shape;113;p2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4" name="Google Shape;114;p2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5" name="Google Shape;11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18" name="Google Shape;11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9" name="Shape 119"/>
        <p:cNvGrpSpPr/>
        <p:nvPr/>
      </p:nvGrpSpPr>
      <p:grpSpPr>
        <a:xfrm>
          <a:off x="0" y="0"/>
          <a:ext cx="0" cy="0"/>
          <a:chOff x="0" y="0"/>
          <a:chExt cx="0" cy="0"/>
        </a:xfrm>
      </p:grpSpPr>
      <p:sp>
        <p:nvSpPr>
          <p:cNvPr id="120" name="Google Shape;120;p2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1" name="Google Shape;121;p2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2" name="Google Shape;122;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1.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0" name="Shape 80"/>
        <p:cNvGrpSpPr/>
        <p:nvPr/>
      </p:nvGrpSpPr>
      <p:grpSpPr>
        <a:xfrm>
          <a:off x="0" y="0"/>
          <a:ext cx="0" cy="0"/>
          <a:chOff x="0" y="0"/>
          <a:chExt cx="0" cy="0"/>
        </a:xfrm>
      </p:grpSpPr>
      <p:sp>
        <p:nvSpPr>
          <p:cNvPr id="81" name="Google Shape;81;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2" name="Google Shape;82;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3" name="Google Shape;8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nVuZGVybGluZWQgb3IgaW4gaXRhbGljcyIsInF1b3RhdGlvbiBtYXJrcyJdfQ==pearId=magic-pear-shape-identifier" TargetMode="External"/><Relationship Id="rId4" Type="http://schemas.openxmlformats.org/officeDocument/2006/relationships/image" Target="../media/image1.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BfODkiLCJjb250ZW50SW5zdGFuY2VJZCI6IjFWWjNSMGZWZWpMVl9veGJONEJXMVpZWF9VVVRlU0pOZGQtWjh2VER6UzNzL2NkZjAyZDUzLTNiNWMtNDI4NS1iMzQwLWQ0N2MzYzM1ZWU2ZCJ9pearId=magic-pear-metadata-identifier" TargetMode="External"/><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UcnVlIiwiRmFsc2UiXX0=pearId=magic-pear-shape-identifier" TargetMode="External"/><Relationship Id="rId6" Type="http://schemas.openxmlformats.org/officeDocument/2006/relationships/image" Target="../media/image19.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MwIiwic2xpZGVJZCI6Imc1YzJlMmVkYWMyXzBfMzAiLCJwcmVzZW50YXRpb25JZCI6IjFua2VEeGhoTEpNUVJ6ZGJMZlAxWUdaTXlYV3ZGbEg2emxSbElmNmhGZ1VrIiwidGVtcGxhdGVOYW1lIjoiSXMgdGhpcyBzdGF0ZW1lbnQgdHJ1ZSBvciBmYWxzZSIsImxhc3RFZGl0ZWRCeSI6IjExMjQ3NTgwODA3MTY4OTA3NDA3NiIsImNvbnRlbnRJbnN0YW5jZUlkIjoiMTY1ZjU4ZjA4ZmZkNDBkYjg5NDA3OGM1MmM4YjM4NmUifQ==pearId=magic-pear-metadata-identifi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nVuZGVybGluZWQgb3IgaW4gaXRhbGljcyIsIlF1b3RhdGlvbiBNYXJrcyJdfQ==pearId=magic-pear-shape-identifier" TargetMode="External"/><Relationship Id="rId4" Type="http://schemas.openxmlformats.org/officeDocument/2006/relationships/image" Target="../media/image23.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BfMTEzIiwiY29udGVudEluc3RhbmNlSWQiOiIxVlozUjBmVmVqTFZfb3hiTjRCVzFaWVhfVVVUZVNKTmRkLVo4dlREelMzcy83N2ZiYjM2NS02ZDljLTRmOGQtYjgxYy03ZmZlM2VhNzkxZGMifQ==pearId=magic-pear-metadata-identifier" TargetMode="External"/><Relationship Id="rId6"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nVuZGVybGluZWQgb3IgaW4gaXRhbGljcyIsIlF1b3RhdGlvbiBNYXJrcyJdfQ==pearId=magic-pear-shape-identifier" TargetMode="External"/><Relationship Id="rId4" Type="http://schemas.openxmlformats.org/officeDocument/2006/relationships/image" Target="../media/image23.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BfMTEzIiwiY29udGVudEluc3RhbmNlSWQiOiIxVlozUjBmVmVqTFZfb3hiTjRCVzFaWVhfVVVUZVNKTmRkLVo4dlREelMzcy83N2ZiYjM2NS02ZDljLTRmOGQtYjgxYy03ZmZlM2VhNzkxZGMifQ==pearId=magic-pear-metadata-identifier" TargetMode="External"/><Relationship Id="rId6"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5.jp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mNvcnJlY3QiLCJpbmNvcnJlY3QiXX0=pearId=magic-pear-shape-identifier" TargetMode="External"/><Relationship Id="rId5" Type="http://schemas.openxmlformats.org/officeDocument/2006/relationships/image" Target="../media/image27.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BfOTciLCJjb250ZW50SW5zdGFuY2VJZCI6IjFWWjNSMGZWZWpMVl9veGJONEJXMVpZWF9VVVRlU0pOZGQtWjh2VER6UzNzLzg1YTA0ZWFmLTgyNDItNDJiYy1hMWUzLTA0N2Y3NTQ1NjVkMSJ9pearId=magic-pear-metadata-identifi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3.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0.jp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EiLCJCIiwiQyJdfQ==pearId=magic-pear-shape-identifier" TargetMode="External"/><Relationship Id="rId5" Type="http://schemas.openxmlformats.org/officeDocument/2006/relationships/image" Target="../media/image21.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BfMTA1IiwiY29udGVudEluc3RhbmNlSWQiOiIxVlozUjBmVmVqTFZfb3hiTjRCVzFaWVhfVVVUZVNKTmRkLVo4dlREelMzcy8wOGMxNzgxNi02OGJjLTQ1MDktYTdkNS01N2U1NDk1MWUxMzcifQ==pearId=magic-pear-metadata-identifie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EiLCJCIl19pearId=magic-pear-shape-identifier" TargetMode="External"/><Relationship Id="rId5" Type="http://schemas.openxmlformats.org/officeDocument/2006/relationships/image" Target="../media/image29.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BfMTMxIiwiY29udGVudEluc3RhbmNlSWQiOiIxVlozUjBmVmVqTFZfb3hiTjRCVzFaWVhfVVVUZVNKTmRkLVo4dlREelMzcy81NTIyZGQxMy00MWU0LTQ4NzctOWVlNC04MDZjN2E2NDg5NjcifQ==pearId=magic-pear-metadata-identifie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41.png"/><Relationship Id="rId5"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nVuZGVybGluZWQgb3IgaW4gaXRhbGljcyIsInF1b3RhdGlvbiBtYXJrcyJdfQ==pearId=magic-pear-shape-identifier" TargetMode="External"/><Relationship Id="rId6" Type="http://schemas.openxmlformats.org/officeDocument/2006/relationships/image" Target="../media/image34.png"/><Relationship Id="rId7"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BfMTQxIiwiY29udGVudEluc3RhbmNlSWQiOiIxVlozUjBmVmVqTFZfb3hiTjRCVzFaWVhfVVVUZVNKTmRkLVo4dlREelMzcy8wNWVmOGI3Mi03NzJkLTRiOGUtODM0Mi0wNTlhODRkMTMyZGYifQ==pearId=magic-pear-metadata-identifie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7.pn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nVuZGVybGluZWQgb3IgaW4gaXRhbGljcyIsInF1b3RhdGlvbiBtYXJrcyJdfQ==pearId=magic-pear-shape-identifier" TargetMode="External"/><Relationship Id="rId5" Type="http://schemas.openxmlformats.org/officeDocument/2006/relationships/image" Target="../media/image35.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BfMTUyIiwiY29udGVudEluc3RhbmNlSWQiOiIxVlozUjBmVmVqTFZfb3hiTjRCVzFaWVhfVVVUZVNKTmRkLVo4dlREelMzcy84OWI5YjZjZi0wOWJkLTQzMGMtODEyMS02MWIyMGYwYmU5OWMifQ==pearId=magic-pear-metadata-identifie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38.png"/><Relationship Id="rId4" Type="http://schemas.openxmlformats.org/officeDocument/2006/relationships/image" Target="../media/image43.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UcnVlIiwiRmFsc2UiXX0=pearId=magic-pear-shape-identifier" TargetMode="External"/><Relationship Id="rId6" Type="http://schemas.openxmlformats.org/officeDocument/2006/relationships/image" Target="../media/image5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MwIiwic2xpZGVJZCI6Imc1YzJlMmVkYWMyXzBfMzAiLCJwcmVzZW50YXRpb25JZCI6IjFua2VEeGhoTEpNUVJ6ZGJMZlAxWUdaTXlYV3ZGbEg2emxSbElmNmhGZ1VrIiwidGVtcGxhdGVOYW1lIjoiSXMgdGhpcyBzdGF0ZW1lbnQgdHJ1ZSBvciBmYWxzZSIsImxhc3RFZGl0ZWRCeSI6IjExMjQ3NTgwODA3MTY4OTA3NDA3NiIsImNvbnRlbnRJbnN0YW5jZUlkIjoiMTY1ZjU4ZjA4ZmZkNDBkYjg5NDA3OGM1MmM4YjM4NmUifQ==pearId=magic-pear-metadata-identifie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image" Target="../media/image49.jp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2.pn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mEiLCJiIl19pearId=magic-pear-shape-identifier" TargetMode="External"/><Relationship Id="rId5" Type="http://schemas.openxmlformats.org/officeDocument/2006/relationships/image" Target="../media/image40.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BfMTcxIiwiY29udGVudEluc3RhbmNlSWQiOiIxVlozUjBmVmVqTFZfb3hiTjRCVzFaWVhfVVVUZVNKTmRkLVo4dlREelMzcy9mNjJmODI2Mi02MjliLTQ5YWMtOTIxZS0zZTViZTEwOGEyYzIifQ==pearId=magic-pear-metadata-identifie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8.pn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RlbGV0ZSBjb21tYSIsInJ1biBvbiAvIGNvbW1hIHNwbGljZSIsIkNvcnJlY3QgYXMgaXMiXX0=pearId=magic-pear-shape-identifier" TargetMode="External"/><Relationship Id="rId5" Type="http://schemas.openxmlformats.org/officeDocument/2006/relationships/image" Target="../media/image54.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BfMTYzIiwiY29udGVudEluc3RhbmNlSWQiOiIxVlozUjBmVmVqTFZfb3hiTjRCVzFaWVhfVVVUZVNKTmRkLVo4dlREelMzcy9hNjY1MDAyZi0xZGFjLTQ5NzUtYWZjNS00ODQ5ZjI3NGJmNmMifQ==pearId=magic-pear-metadata-identifi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58.pn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mNvcnJlY3QgYXMgaXMiLCJydW4gb24gLyBjb21tYSBzcGxpY2UiXX0=pearId=magic-pear-shape-identifier" TargetMode="External"/><Relationship Id="rId5" Type="http://schemas.openxmlformats.org/officeDocument/2006/relationships/image" Target="../media/image46.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NfNyIsImNvbnRlbnRJbnN0YW5jZUlkIjoiMVZaM1IwZlZlakxWX294Yk40QlcxWllYX1VVVGVTSk5kZC1aOHZURHpTM3MvZjRlOWZkMjctNzQ2ZS00ODk0LWFhMmItNzQyZDEyZjg4ZTI2In0=pearId=magic-pear-metadata-identifier"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55.pn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 Id="rId3" Type="http://schemas.openxmlformats.org/officeDocument/2006/relationships/image" Target="../media/image57.png"/><Relationship Id="rId4" Type="http://schemas.openxmlformats.org/officeDocument/2006/relationships/image" Target="../media/image56.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UcnVlIiwiRmFsc2UiXX0=pearId=magic-pear-shape-identifier" TargetMode="External"/><Relationship Id="rId6" Type="http://schemas.openxmlformats.org/officeDocument/2006/relationships/image" Target="../media/image51.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MwIiwic2xpZGVJZCI6Imc1YzJlMmVkYWMyXzBfMzAiLCJwcmVzZW50YXRpb25JZCI6IjFua2VEeGhoTEpNUVJ6ZGJMZlAxWUdaTXlYV3ZGbEg2emxSbElmNmhGZ1VrIiwidGVtcGxhdGVOYW1lIjoiSXMgdGhpcyBzdGF0ZW1lbnQgdHJ1ZSBvciBmYWxzZSIsImxhc3RFZGl0ZWRCeSI6IjExMjQ3NTgwODA3MTY4OTA3NDA3NiIsImNvbnRlbnRJbnN0YW5jZUlkIjoiMTY1ZjU4ZjA4ZmZkNDBkYjg5NDA3OGM1MmM4YjM4NmUifQ==pearId=magic-pear-metadata-identifier"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6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64.png"/><Relationship Id="rId4" Type="http://schemas.openxmlformats.org/officeDocument/2006/relationships/image" Target="../media/image59.png"/><Relationship Id="rId5" Type="http://schemas.openxmlformats.org/officeDocument/2006/relationships/hyperlink" Target="http://dontchangethislink.peardeckmagic.zone?eyJ0eXBlIjoiZHJhZ2dhYmxlIiwiZHJhZ2dhYmxlcyI6W3siaWQiOiJkcmFnZ2FibGUwIiwidHlwZSI6Imljb24iLCJpY29uIjp7ImlkIjoiZGVmYXVsdC1oZWFydCJ9LCJjb2xvciI6IiNENTFEMjgifV0sImRyYWdnYWJsZVNpemUiOjEyLjYsImVtYmVkZGFibGVVcmwiOiJodHRwczovLyIsImFuc3dlcnMiOltdfQ==pearId=magic-pear-shape-identifier" TargetMode="External"/><Relationship Id="rId6" Type="http://schemas.openxmlformats.org/officeDocument/2006/relationships/image" Target="../media/image74.png"/><Relationship Id="rId7"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RyYWdnYWJsZSIsInNsaWRlSWQiOiJTTElERVNfQVBJMTM4OTg1MDAyNl8wIiwiY29udGVudEluc3RhbmNlSWQiOiIxVlozUjBmVmVqTFZfb3hiTjRCVzFaWVhfVVVUZVNKTmRkLVo4dlREelMzcy9iYmMzNDE4ZS04ZDEwLTQxZTQtOTAzNC00MGUwYWM2Yzk3ZGIifQ==pearId=magic-pear-metadata-identifier"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63.pn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jEiLCIyIiwiMyJdfQ==pearId=magic-pear-shape-identifier" TargetMode="External"/><Relationship Id="rId5" Type="http://schemas.openxmlformats.org/officeDocument/2006/relationships/image" Target="../media/image62.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BfMTg3IiwiY29udGVudEluc3RhbmNlSWQiOiIxVlozUjBmVmVqTFZfb3hiTjRCVzFaWVhfVVVUZVNKTmRkLVo4dlREelMzcy9iMWJjNjQxYy1iNTdkLTRlM2ItOWFiOC04ZTZmNzdkZjczODgifQ==pearId=magic-pear-metadata-identifi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4.gif"/><Relationship Id="rId5" Type="http://schemas.openxmlformats.org/officeDocument/2006/relationships/image" Target="../media/image2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76.png"/><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81.pn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mluZGVwZW5kZW50IGNsYXVzZSIsImRlcGVuZGVudCBjbGF1c2UiXX0=pearId=magic-pear-shape-identifier" TargetMode="External"/><Relationship Id="rId5" Type="http://schemas.openxmlformats.org/officeDocument/2006/relationships/image" Target="../media/image67.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BfMTkzIiwiY29udGVudEluc3RhbmNlSWQiOiIxVlozUjBmVmVqTFZfb3hiTjRCVzFaWVhfVVVUZVNKTmRkLVo4dlREelMzcy81NTU1MzM4YS1iODkxLTRkOWEtODQwZS0yZTYyYzhmNmE1NmIifQ==pearId=magic-pear-metadata-identifie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7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 Id="rId3" Type="http://schemas.openxmlformats.org/officeDocument/2006/relationships/image" Target="../media/image66.png"/><Relationship Id="rId4" Type="http://schemas.openxmlformats.org/officeDocument/2006/relationships/image" Target="../media/image70.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UcnVlIiwiRmFsc2UiXX0=pearId=magic-pear-shape-identifier" TargetMode="External"/><Relationship Id="rId6" Type="http://schemas.openxmlformats.org/officeDocument/2006/relationships/image" Target="../media/image65.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MwIiwic2xpZGVJZCI6Imc1YzJlMmVkYWMyXzBfMzAiLCJwcmVzZW50YXRpb25JZCI6IjFua2VEeGhoTEpNUVJ6ZGJMZlAxWUdaTXlYV3ZGbEg2emxSbElmNmhGZ1VrIiwidGVtcGxhdGVOYW1lIjoiSXMgdGhpcyBzdGF0ZW1lbnQgdHJ1ZSBvciBmYWxzZSIsImxhc3RFZGl0ZWRCeSI6IjExMjQ3NTgwODA3MTY4OTA3NDA3NiIsImNvbnRlbnRJbnN0YW5jZUlkIjoiMTY1ZjU4ZjA4ZmZkNDBkYjg5NDA3OGM1MmM4YjM4NmUifQ==pearId=magic-pear-metadata-identifier"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 Id="rId3" Type="http://schemas.openxmlformats.org/officeDocument/2006/relationships/image" Target="../media/image7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5.xml"/><Relationship Id="rId3" Type="http://schemas.openxmlformats.org/officeDocument/2006/relationships/image" Target="../media/image69.png"/><Relationship Id="rId4" Type="http://schemas.openxmlformats.org/officeDocument/2006/relationships/image" Target="../media/image80.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UcnVlIiwiRmFsc2UiXX0=pearId=magic-pear-shape-identifier" TargetMode="External"/><Relationship Id="rId6" Type="http://schemas.openxmlformats.org/officeDocument/2006/relationships/image" Target="../media/image68.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MwIiwic2xpZGVJZCI6Imc1YzJlMmVkYWMyXzBfMzAiLCJwcmVzZW50YXRpb25JZCI6IjFua2VEeGhoTEpNUVJ6ZGJMZlAxWUdaTXlYV3ZGbEg2emxSbElmNmhGZ1VrIiwidGVtcGxhdGVOYW1lIjoiSXMgdGhpcyBzdGF0ZW1lbnQgdHJ1ZSBvciBmYWxzZSIsImxhc3RFZGl0ZWRCeSI6IjExMjQ3NTgwODA3MTY4OTA3NDA3NiIsImNvbnRlbnRJbnN0YW5jZUlkIjoiMTY1ZjU4ZjA4ZmZkNDBkYjg5NDA3OGM1MmM4YjM4NmUifQ==pearId=magic-pear-metadata-identifier"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6.xml"/><Relationship Id="rId3" Type="http://schemas.openxmlformats.org/officeDocument/2006/relationships/image" Target="../media/image7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7.xml"/><Relationship Id="rId3" Type="http://schemas.openxmlformats.org/officeDocument/2006/relationships/image" Target="../media/image82.png"/><Relationship Id="rId4" Type="http://schemas.openxmlformats.org/officeDocument/2006/relationships/image" Target="../media/image72.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UcnVlIiwiRmFsc2UiXX0=pearId=magic-pear-shape-identifier" TargetMode="External"/><Relationship Id="rId6" Type="http://schemas.openxmlformats.org/officeDocument/2006/relationships/image" Target="../media/image7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MwIiwic2xpZGVJZCI6Imc1YzJlMmVkYWMyXzBfMzAiLCJwcmVzZW50YXRpb25JZCI6IjFua2VEeGhoTEpNUVJ6ZGJMZlAxWUdaTXlYV3ZGbEg2emxSbElmNmhGZ1VrIiwidGVtcGxhdGVOYW1lIjoiSXMgdGhpcyBzdGF0ZW1lbnQgdHJ1ZSBvciBmYWxzZSIsImxhc3RFZGl0ZWRCeSI6IjExMjQ3NTgwODA3MTY4OTA3NDA3NiIsImNvbnRlbnRJbnN0YW5jZUlkIjoiMTY1ZjU4ZjA4ZmZkNDBkYjg5NDA3OGM1MmM4YjM4NmUifQ==pearId=magic-pear-metadata-identifier"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 Id="rId3" Type="http://schemas.openxmlformats.org/officeDocument/2006/relationships/image" Target="../media/image8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 Id="rId3" Type="http://schemas.openxmlformats.org/officeDocument/2006/relationships/hyperlink" Target="http://dontchangethislink.peardeckmagic.zone?eyJ0eXBlIjoiZHJhZ2dhYmxlIiwiZHJhZ2dhYmxlcyI6W3siaWQiOiJkcmFnZ2FibGUwIiwidHlwZSI6Imljb24iLCJpY29uIjp7ImlkIjoiZGVmYXVsdC1jaXJjbGUifSwiY29sb3IiOiIjNDFCREVCIn1dLCJkcmFnZ2FibGVTaXplIjoxMywiZW1iZWRkYWJsZVVybCI6Imh0dHBzOi8vIiwiYW5zd2VycyI6W119pearId=magic-pear-shape-identifier" TargetMode="External"/><Relationship Id="rId4" Type="http://schemas.openxmlformats.org/officeDocument/2006/relationships/image" Target="../media/image75.png"/><Relationship Id="rId5" Type="http://schemas.openxmlformats.org/officeDocument/2006/relationships/image" Target="../media/image83.png"/><Relationship Id="rId6" Type="http://schemas.openxmlformats.org/officeDocument/2006/relationships/image" Target="../media/image85.png"/><Relationship Id="rId7" Type="http://schemas.openxmlformats.org/officeDocument/2006/relationships/image" Target="../media/image84.png"/><Relationship Id="rId8"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QxIiwic2xpZGVJZCI6Imc1YzJlMmVkYWMyXzBfNDEiLCJwcmVzZW50YXRpb25JZCI6IjFua2VEeGhoTEpNUVJ6ZGJMZlAxWUdaTXlYV3ZGbEg2emxSbElmNmhGZ1VrIiwidGVtcGxhdGVOYW1lIjoiRHJhZyB5b3VyIGRvdCB0byBob3cgeW914oCZcmUgZmVlbGluZyIsImxhc3RFZGl0ZWRCeSI6IjExMjQ3NTgwODA3MTY4OTA3NDA3NiIsImNvbnRlbnRJbnN0YW5jZUlkIjoiYjRiNDlhYWVlZjYyNGY2YWE3NTU1ZDcwOGM3ZGYxODUifQ==pearId=magic-pear-metadata-identifi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lRydWUgLyB5ZXMgdGhleSBhcmUiLCJGYWxzZS8gbm8gdGhleSBhcmUgbm90Il19pearId=magic-pear-shape-identifier" TargetMode="External"/><Relationship Id="rId4" Type="http://schemas.openxmlformats.org/officeDocument/2006/relationships/image" Target="../media/image5.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BfNTkiLCJjb250ZW50SW5zdGFuY2VJZCI6IjFWWjNSMGZWZWpMVl9veGJONEJXMVpZWF9VVVRlU0pOZGQtWjh2VER6UzNzLzYzNWE2ZGNlLTBlNGMtNGNmZS1iYjBiLTc0OThkMWE4NTZiMiJ9pearId=magic-pear-metadata-identifier" TargetMode="External"/><Relationship Id="rId6"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 Id="rId3" Type="http://schemas.openxmlformats.org/officeDocument/2006/relationships/hyperlink" Target="https://www.seymour.k12.wi.us/faculty/skaminski/grammar_kaminski.cfm" TargetMode="External"/><Relationship Id="rId4" Type="http://schemas.openxmlformats.org/officeDocument/2006/relationships/image" Target="../media/image8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nllcyIsIm5vIl19pearId=magic-pear-shape-identifier" TargetMode="External"/><Relationship Id="rId5" Type="http://schemas.openxmlformats.org/officeDocument/2006/relationships/image" Target="../media/image4.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BfNjgiLCJjb250ZW50SW5zdGFuY2VJZCI6IjFWWjNSMGZWZWpMVl9veGJONEJXMVpZWF9VVVRlU0pOZGQtWjh2VER6UzNzLzU1Mzc5NWQ0LWE4NTItNGU5ZC04YjBlLThjMWFkMjczOTNiMSJ9pearId=magic-pear-metadata-identifi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nVuZGVybGluZWQgb3IgaW4gaXRhbGljcyIsImluIHF1b3RhdGlvbiBtYXJrcyJdfQ==pearId=magic-pear-shape-identifier" TargetMode="External"/><Relationship Id="rId5" Type="http://schemas.openxmlformats.org/officeDocument/2006/relationships/image" Target="../media/image3.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WWjNSMGZWZWpMVl9veGJONEJXMVpZWF9VVVRlU0pOZGQtWjh2VER6UzNzIiwiY29udGVudElkIjoiY3VzdG9tLXJlc3BvbnNlLW11bHRpcGxlQ2hvaWNlIiwic2xpZGVJZCI6ImdhNDE4NzMzZjRkXzBfNzgiLCJjb250ZW50SW5zdGFuY2VJZCI6IjFWWjNSMGZWZWpMVl9veGJONEJXMVpZWF9VVVRlU0pOZGQtWjh2VER6UzNzLzY0MDlhNThiLTNiOGUtNGY5My1hODQ0LTIyYmI0Nzc2Y2JjMyJ9pearId=magic-pear-metadata-identifi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7"/>
          <p:cNvSpPr txBox="1"/>
          <p:nvPr>
            <p:ph type="ctrTitle"/>
          </p:nvPr>
        </p:nvSpPr>
        <p:spPr>
          <a:xfrm>
            <a:off x="460950" y="1022875"/>
            <a:ext cx="8222100" cy="933600"/>
          </a:xfrm>
          <a:prstGeom prst="rect">
            <a:avLst/>
          </a:prstGeom>
          <a:ln cap="flat" cmpd="sng" w="76200">
            <a:solidFill>
              <a:srgbClr val="00FFFF"/>
            </a:solidFill>
            <a:prstDash val="lgDashDot"/>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t>GRAMMAR REVIEW GAME</a:t>
            </a:r>
            <a:endParaRPr/>
          </a:p>
        </p:txBody>
      </p:sp>
      <p:pic>
        <p:nvPicPr>
          <p:cNvPr id="130" name="Google Shape;130;p27"/>
          <p:cNvPicPr preferRelativeResize="0"/>
          <p:nvPr/>
        </p:nvPicPr>
        <p:blipFill>
          <a:blip r:embed="rId3">
            <a:alphaModFix/>
          </a:blip>
          <a:stretch>
            <a:fillRect/>
          </a:stretch>
        </p:blipFill>
        <p:spPr>
          <a:xfrm>
            <a:off x="1562377" y="2292225"/>
            <a:ext cx="2513549" cy="2580650"/>
          </a:xfrm>
          <a:prstGeom prst="rect">
            <a:avLst/>
          </a:prstGeom>
          <a:noFill/>
          <a:ln>
            <a:noFill/>
          </a:ln>
        </p:spPr>
      </p:pic>
      <p:sp>
        <p:nvSpPr>
          <p:cNvPr id="131" name="Google Shape;131;p27"/>
          <p:cNvSpPr txBox="1"/>
          <p:nvPr/>
        </p:nvSpPr>
        <p:spPr>
          <a:xfrm>
            <a:off x="4572000" y="2292225"/>
            <a:ext cx="4111200" cy="2450400"/>
          </a:xfrm>
          <a:prstGeom prst="rect">
            <a:avLst/>
          </a:prstGeom>
          <a:noFill/>
          <a:ln cap="flat" cmpd="sng" w="38100">
            <a:solidFill>
              <a:srgbClr val="00FFFF"/>
            </a:solidFill>
            <a:prstDash val="dot"/>
            <a:round/>
            <a:headEnd len="sm" w="sm" type="none"/>
            <a:tailEnd len="sm" w="sm" type="none"/>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Roboto"/>
              <a:buChar char="●"/>
            </a:pPr>
            <a:r>
              <a:rPr b="1" lang="en" sz="2000">
                <a:latin typeface="Roboto"/>
                <a:ea typeface="Roboto"/>
                <a:cs typeface="Roboto"/>
                <a:sym typeface="Roboto"/>
              </a:rPr>
              <a:t>FRAGMENTS</a:t>
            </a:r>
            <a:endParaRPr b="1" sz="2000">
              <a:latin typeface="Roboto"/>
              <a:ea typeface="Roboto"/>
              <a:cs typeface="Roboto"/>
              <a:sym typeface="Roboto"/>
            </a:endParaRPr>
          </a:p>
          <a:p>
            <a:pPr indent="-355600" lvl="0" marL="457200" rtl="0" algn="l">
              <a:spcBef>
                <a:spcPts val="0"/>
              </a:spcBef>
              <a:spcAft>
                <a:spcPts val="0"/>
              </a:spcAft>
              <a:buSzPts val="2000"/>
              <a:buFont typeface="Roboto"/>
              <a:buChar char="●"/>
            </a:pPr>
            <a:r>
              <a:rPr b="1" lang="en" sz="2000">
                <a:latin typeface="Roboto"/>
                <a:ea typeface="Roboto"/>
                <a:cs typeface="Roboto"/>
                <a:sym typeface="Roboto"/>
              </a:rPr>
              <a:t>RUN ONS / COMMA SPLICES</a:t>
            </a:r>
            <a:endParaRPr b="1" sz="2000">
              <a:latin typeface="Roboto"/>
              <a:ea typeface="Roboto"/>
              <a:cs typeface="Roboto"/>
              <a:sym typeface="Roboto"/>
            </a:endParaRPr>
          </a:p>
          <a:p>
            <a:pPr indent="-355600" lvl="0" marL="457200" rtl="0" algn="l">
              <a:spcBef>
                <a:spcPts val="0"/>
              </a:spcBef>
              <a:spcAft>
                <a:spcPts val="0"/>
              </a:spcAft>
              <a:buSzPts val="2000"/>
              <a:buFont typeface="Roboto"/>
              <a:buChar char="●"/>
            </a:pPr>
            <a:r>
              <a:rPr b="1" lang="en" sz="2000">
                <a:latin typeface="Roboto"/>
                <a:ea typeface="Roboto"/>
                <a:cs typeface="Roboto"/>
                <a:sym typeface="Roboto"/>
              </a:rPr>
              <a:t>COMPLEX SENTENCES</a:t>
            </a:r>
            <a:endParaRPr b="1" sz="2000">
              <a:latin typeface="Roboto"/>
              <a:ea typeface="Roboto"/>
              <a:cs typeface="Roboto"/>
              <a:sym typeface="Roboto"/>
            </a:endParaRPr>
          </a:p>
          <a:p>
            <a:pPr indent="-355600" lvl="0" marL="457200" rtl="0" algn="l">
              <a:spcBef>
                <a:spcPts val="0"/>
              </a:spcBef>
              <a:spcAft>
                <a:spcPts val="0"/>
              </a:spcAft>
              <a:buSzPts val="2000"/>
              <a:buFont typeface="Roboto"/>
              <a:buChar char="●"/>
            </a:pPr>
            <a:r>
              <a:rPr b="1" lang="en" sz="2000">
                <a:latin typeface="Roboto"/>
                <a:ea typeface="Roboto"/>
                <a:cs typeface="Roboto"/>
                <a:sym typeface="Roboto"/>
              </a:rPr>
              <a:t>QUOTING AND CITING</a:t>
            </a:r>
            <a:endParaRPr b="1" sz="2000">
              <a:latin typeface="Roboto"/>
              <a:ea typeface="Roboto"/>
              <a:cs typeface="Roboto"/>
              <a:sym typeface="Roboto"/>
            </a:endParaRPr>
          </a:p>
          <a:p>
            <a:pPr indent="-355600" lvl="0" marL="457200" rtl="0" algn="l">
              <a:spcBef>
                <a:spcPts val="0"/>
              </a:spcBef>
              <a:spcAft>
                <a:spcPts val="0"/>
              </a:spcAft>
              <a:buSzPts val="2000"/>
              <a:buFont typeface="Roboto"/>
              <a:buChar char="●"/>
            </a:pPr>
            <a:r>
              <a:rPr b="1" lang="en" sz="2000">
                <a:latin typeface="Roboto"/>
                <a:ea typeface="Roboto"/>
                <a:cs typeface="Roboto"/>
                <a:sym typeface="Roboto"/>
              </a:rPr>
              <a:t>PUNCTUATING</a:t>
            </a:r>
            <a:r>
              <a:rPr b="1" lang="en" sz="2000">
                <a:latin typeface="Roboto"/>
                <a:ea typeface="Roboto"/>
                <a:cs typeface="Roboto"/>
                <a:sym typeface="Roboto"/>
              </a:rPr>
              <a:t> TITLES</a:t>
            </a:r>
            <a:endParaRPr b="1" sz="20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6"/>
          <p:cNvSpPr txBox="1"/>
          <p:nvPr>
            <p:ph type="title"/>
          </p:nvPr>
        </p:nvSpPr>
        <p:spPr>
          <a:xfrm>
            <a:off x="0" y="60150"/>
            <a:ext cx="4599300" cy="4882500"/>
          </a:xfrm>
          <a:prstGeom prst="rect">
            <a:avLst/>
          </a:prstGeom>
        </p:spPr>
        <p:txBody>
          <a:bodyPr anchorCtr="0" anchor="ctr" bIns="91425" lIns="91425" spcFirstLastPara="1" rIns="82400" wrap="square" tIns="91425">
            <a:noAutofit/>
          </a:bodyPr>
          <a:lstStyle/>
          <a:p>
            <a:pPr indent="-609600" lvl="0" marL="457200" rtl="0" algn="ctr">
              <a:spcBef>
                <a:spcPts val="0"/>
              </a:spcBef>
              <a:spcAft>
                <a:spcPts val="0"/>
              </a:spcAft>
              <a:buSzPts val="6000"/>
              <a:buAutoNum type="arabicParenR"/>
            </a:pPr>
            <a:r>
              <a:rPr lang="en" sz="4800"/>
              <a:t>Books are </a:t>
            </a:r>
            <a:r>
              <a:rPr lang="en" sz="4800">
                <a:solidFill>
                  <a:srgbClr val="FF00FF"/>
                </a:solidFill>
              </a:rPr>
              <a:t>underlined or in italics</a:t>
            </a:r>
            <a:r>
              <a:rPr lang="en">
                <a:solidFill>
                  <a:srgbClr val="FF00FF"/>
                </a:solidFill>
              </a:rPr>
              <a:t> </a:t>
            </a:r>
            <a:endParaRPr>
              <a:solidFill>
                <a:srgbClr val="FF00FF"/>
              </a:solidFill>
            </a:endParaRPr>
          </a:p>
          <a:p>
            <a:pPr indent="0" lvl="0" marL="0" rtl="0" algn="ctr">
              <a:spcBef>
                <a:spcPts val="0"/>
              </a:spcBef>
              <a:spcAft>
                <a:spcPts val="0"/>
              </a:spcAft>
              <a:buNone/>
            </a:pPr>
            <a:r>
              <a:rPr lang="en" sz="4800"/>
              <a:t>ALL large works are underlined or in italics</a:t>
            </a:r>
            <a:endParaRPr sz="4800"/>
          </a:p>
        </p:txBody>
      </p:sp>
      <p:pic>
        <p:nvPicPr>
          <p:cNvPr id="201" name="Google Shape;201;p36"/>
          <p:cNvPicPr preferRelativeResize="0"/>
          <p:nvPr/>
        </p:nvPicPr>
        <p:blipFill>
          <a:blip r:embed="rId3">
            <a:alphaModFix/>
          </a:blip>
          <a:stretch>
            <a:fillRect/>
          </a:stretch>
        </p:blipFill>
        <p:spPr>
          <a:xfrm>
            <a:off x="4599250" y="1302156"/>
            <a:ext cx="4396800" cy="34039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7"/>
          <p:cNvSpPr txBox="1"/>
          <p:nvPr>
            <p:ph type="title"/>
          </p:nvPr>
        </p:nvSpPr>
        <p:spPr>
          <a:xfrm>
            <a:off x="321975" y="289025"/>
            <a:ext cx="5859000" cy="4207500"/>
          </a:xfrm>
          <a:prstGeom prst="rect">
            <a:avLst/>
          </a:prstGeom>
          <a:ln cap="flat" cmpd="sng" w="76200">
            <a:solidFill>
              <a:srgbClr val="00FFFF"/>
            </a:solidFill>
            <a:prstDash val="lgDash"/>
            <a:round/>
            <a:headEnd len="sm" w="sm" type="none"/>
            <a:tailEnd len="sm" w="sm" type="none"/>
          </a:ln>
        </p:spPr>
        <p:txBody>
          <a:bodyPr anchorCtr="0" anchor="ctr" bIns="91425" lIns="91425" spcFirstLastPara="1" rIns="91425" wrap="square" tIns="91425">
            <a:noAutofit/>
          </a:bodyPr>
          <a:lstStyle/>
          <a:p>
            <a:pPr indent="0" lvl="0" marL="12522" rtl="0" algn="l">
              <a:spcBef>
                <a:spcPts val="0"/>
              </a:spcBef>
              <a:spcAft>
                <a:spcPts val="0"/>
              </a:spcAft>
              <a:buNone/>
            </a:pPr>
            <a:r>
              <a:rPr lang="en" sz="5004">
                <a:solidFill>
                  <a:srgbClr val="04617B"/>
                </a:solidFill>
                <a:latin typeface="Calibri"/>
                <a:ea typeface="Calibri"/>
                <a:cs typeface="Calibri"/>
                <a:sym typeface="Calibri"/>
              </a:rPr>
              <a:t>Short Story Titles should be </a:t>
            </a:r>
            <a:endParaRPr sz="5004">
              <a:solidFill>
                <a:srgbClr val="04617B"/>
              </a:solidFill>
              <a:latin typeface="Calibri"/>
              <a:ea typeface="Calibri"/>
              <a:cs typeface="Calibri"/>
              <a:sym typeface="Calibri"/>
            </a:endParaRPr>
          </a:p>
          <a:p>
            <a:pPr indent="0" lvl="0" marL="122326" marR="598754" rtl="0" algn="l">
              <a:lnSpc>
                <a:spcPct val="142695"/>
              </a:lnSpc>
              <a:spcBef>
                <a:spcPts val="1289"/>
              </a:spcBef>
              <a:spcAft>
                <a:spcPts val="0"/>
              </a:spcAft>
              <a:buNone/>
            </a:pPr>
            <a:r>
              <a:rPr lang="en" sz="3806">
                <a:solidFill>
                  <a:srgbClr val="0BD0D9"/>
                </a:solidFill>
                <a:latin typeface="Arial"/>
                <a:ea typeface="Arial"/>
                <a:cs typeface="Arial"/>
                <a:sym typeface="Arial"/>
              </a:rPr>
              <a:t></a:t>
            </a:r>
            <a:r>
              <a:rPr lang="en" sz="3998">
                <a:solidFill>
                  <a:srgbClr val="000000"/>
                </a:solidFill>
                <a:latin typeface="Constantia"/>
                <a:ea typeface="Constantia"/>
                <a:cs typeface="Constantia"/>
                <a:sym typeface="Constantia"/>
              </a:rPr>
              <a:t>1) Underlined or in Italics </a:t>
            </a:r>
            <a:endParaRPr sz="3998">
              <a:solidFill>
                <a:srgbClr val="000000"/>
              </a:solidFill>
              <a:latin typeface="Constantia"/>
              <a:ea typeface="Constantia"/>
              <a:cs typeface="Constantia"/>
              <a:sym typeface="Constantia"/>
            </a:endParaRPr>
          </a:p>
          <a:p>
            <a:pPr indent="0" lvl="0" marL="122326" marR="598754" rtl="0" algn="l">
              <a:lnSpc>
                <a:spcPct val="142695"/>
              </a:lnSpc>
              <a:spcBef>
                <a:spcPts val="1289"/>
              </a:spcBef>
              <a:spcAft>
                <a:spcPts val="0"/>
              </a:spcAft>
              <a:buNone/>
            </a:pPr>
            <a:r>
              <a:rPr lang="en" sz="3806">
                <a:solidFill>
                  <a:srgbClr val="0BD0D9"/>
                </a:solidFill>
                <a:latin typeface="Arial"/>
                <a:ea typeface="Arial"/>
                <a:cs typeface="Arial"/>
                <a:sym typeface="Arial"/>
              </a:rPr>
              <a:t></a:t>
            </a:r>
            <a:r>
              <a:rPr lang="en" sz="3998">
                <a:solidFill>
                  <a:srgbClr val="000000"/>
                </a:solidFill>
                <a:latin typeface="Constantia"/>
                <a:ea typeface="Constantia"/>
                <a:cs typeface="Constantia"/>
                <a:sym typeface="Constantia"/>
              </a:rPr>
              <a:t>2) In Quotes</a:t>
            </a:r>
            <a:endParaRPr/>
          </a:p>
        </p:txBody>
      </p:sp>
      <p:pic>
        <p:nvPicPr>
          <p:cNvPr id="207" name="Google Shape;207;p37">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208" name="Google Shape;208;p37">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9" name="Google Shape;209;p37"/>
          <p:cNvPicPr preferRelativeResize="0"/>
          <p:nvPr/>
        </p:nvPicPr>
        <p:blipFill>
          <a:blip r:embed="rId6">
            <a:alphaModFix/>
          </a:blip>
          <a:stretch>
            <a:fillRect/>
          </a:stretch>
        </p:blipFill>
        <p:spPr>
          <a:xfrm>
            <a:off x="6291450" y="962700"/>
            <a:ext cx="2491625" cy="2963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3921175" y="459650"/>
            <a:ext cx="5030700" cy="4430100"/>
          </a:xfrm>
          <a:prstGeom prst="rect">
            <a:avLst/>
          </a:prstGeom>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 </a:t>
            </a:r>
            <a:r>
              <a:rPr lang="en">
                <a:solidFill>
                  <a:srgbClr val="FF00FF"/>
                </a:solidFill>
              </a:rPr>
              <a:t>Short Stories</a:t>
            </a:r>
            <a:r>
              <a:rPr lang="en"/>
              <a:t> </a:t>
            </a:r>
            <a:r>
              <a:rPr lang="en" sz="4800"/>
              <a:t>and other shorter works are in </a:t>
            </a:r>
            <a:r>
              <a:rPr lang="en" sz="4800">
                <a:solidFill>
                  <a:srgbClr val="FF00FF"/>
                </a:solidFill>
              </a:rPr>
              <a:t>quotation</a:t>
            </a:r>
            <a:r>
              <a:rPr lang="en" sz="4800">
                <a:solidFill>
                  <a:srgbClr val="FF00FF"/>
                </a:solidFill>
              </a:rPr>
              <a:t> marks</a:t>
            </a:r>
            <a:endParaRPr sz="4800">
              <a:solidFill>
                <a:srgbClr val="FF00FF"/>
              </a:solidFill>
            </a:endParaRPr>
          </a:p>
        </p:txBody>
      </p:sp>
      <p:pic>
        <p:nvPicPr>
          <p:cNvPr id="215" name="Google Shape;215;p38"/>
          <p:cNvPicPr preferRelativeResize="0"/>
          <p:nvPr/>
        </p:nvPicPr>
        <p:blipFill>
          <a:blip r:embed="rId3">
            <a:alphaModFix/>
          </a:blip>
          <a:stretch>
            <a:fillRect/>
          </a:stretch>
        </p:blipFill>
        <p:spPr>
          <a:xfrm>
            <a:off x="78425" y="953600"/>
            <a:ext cx="3557200" cy="3557200"/>
          </a:xfrm>
          <a:prstGeom prst="rect">
            <a:avLst/>
          </a:prstGeom>
          <a:noFill/>
          <a:ln>
            <a:noFill/>
          </a:ln>
        </p:spPr>
      </p:pic>
      <p:sp>
        <p:nvSpPr>
          <p:cNvPr id="216" name="Google Shape;216;p38"/>
          <p:cNvSpPr txBox="1"/>
          <p:nvPr/>
        </p:nvSpPr>
        <p:spPr>
          <a:xfrm>
            <a:off x="660650" y="1880750"/>
            <a:ext cx="2302800" cy="152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Roboto"/>
                <a:ea typeface="Roboto"/>
                <a:cs typeface="Roboto"/>
                <a:sym typeface="Roboto"/>
              </a:rPr>
              <a:t>QUOTES are LITTLE and they are used with SHORTER texts</a:t>
            </a:r>
            <a:endParaRPr sz="19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220" name="Shape 220"/>
        <p:cNvGrpSpPr/>
        <p:nvPr/>
      </p:nvGrpSpPr>
      <p:grpSpPr>
        <a:xfrm>
          <a:off x="0" y="0"/>
          <a:ext cx="0" cy="0"/>
          <a:chOff x="0" y="0"/>
          <a:chExt cx="0" cy="0"/>
        </a:xfrm>
      </p:grpSpPr>
      <p:sp>
        <p:nvSpPr>
          <p:cNvPr id="221" name="Google Shape;221;p39"/>
          <p:cNvSpPr/>
          <p:nvPr/>
        </p:nvSpPr>
        <p:spPr>
          <a:xfrm>
            <a:off x="220050" y="255025"/>
            <a:ext cx="8703900" cy="447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39"/>
          <p:cNvPicPr preferRelativeResize="0"/>
          <p:nvPr/>
        </p:nvPicPr>
        <p:blipFill rotWithShape="1">
          <a:blip r:embed="rId3">
            <a:alphaModFix/>
          </a:blip>
          <a:srcRect b="9229" l="8474" r="8032" t="8803"/>
          <a:stretch/>
        </p:blipFill>
        <p:spPr>
          <a:xfrm>
            <a:off x="5939275" y="2057051"/>
            <a:ext cx="2336900" cy="2294099"/>
          </a:xfrm>
          <a:prstGeom prst="rect">
            <a:avLst/>
          </a:prstGeom>
          <a:noFill/>
          <a:ln>
            <a:noFill/>
          </a:ln>
        </p:spPr>
      </p:pic>
      <p:pic>
        <p:nvPicPr>
          <p:cNvPr id="223" name="Google Shape;223;p39"/>
          <p:cNvPicPr preferRelativeResize="0"/>
          <p:nvPr/>
        </p:nvPicPr>
        <p:blipFill rotWithShape="1">
          <a:blip r:embed="rId4">
            <a:alphaModFix/>
          </a:blip>
          <a:srcRect b="9229" l="8441" r="8065" t="8803"/>
          <a:stretch/>
        </p:blipFill>
        <p:spPr>
          <a:xfrm>
            <a:off x="1959925" y="2109175"/>
            <a:ext cx="2283775" cy="2241975"/>
          </a:xfrm>
          <a:prstGeom prst="rect">
            <a:avLst/>
          </a:prstGeom>
          <a:noFill/>
          <a:ln>
            <a:noFill/>
          </a:ln>
        </p:spPr>
      </p:pic>
      <p:sp>
        <p:nvSpPr>
          <p:cNvPr id="224" name="Google Shape;224;p39"/>
          <p:cNvSpPr txBox="1"/>
          <p:nvPr>
            <p:ph type="title"/>
          </p:nvPr>
        </p:nvSpPr>
        <p:spPr>
          <a:xfrm>
            <a:off x="220050" y="428125"/>
            <a:ext cx="8703900" cy="180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TRUE/FALSE: Both are correct</a:t>
            </a:r>
            <a:endParaRPr sz="2400">
              <a:solidFill>
                <a:srgbClr val="0A3534"/>
              </a:solidFill>
              <a:latin typeface="Proxima Nova Semibold"/>
              <a:ea typeface="Proxima Nova Semibold"/>
              <a:cs typeface="Proxima Nova Semibold"/>
              <a:sym typeface="Proxima Nova Semibold"/>
            </a:endParaRPr>
          </a:p>
          <a:p>
            <a:pPr indent="-381000" lvl="0" marL="457200" rtl="0" algn="l">
              <a:spcBef>
                <a:spcPts val="0"/>
              </a:spcBef>
              <a:spcAft>
                <a:spcPts val="0"/>
              </a:spcAft>
              <a:buClr>
                <a:srgbClr val="0A3534"/>
              </a:buClr>
              <a:buSzPts val="2400"/>
              <a:buFont typeface="Proxima Nova Semibold"/>
              <a:buAutoNum type="arabicParenR"/>
            </a:pPr>
            <a:r>
              <a:rPr lang="en" sz="2400">
                <a:solidFill>
                  <a:srgbClr val="0A3534"/>
                </a:solidFill>
                <a:latin typeface="Proxima Nova Semibold"/>
                <a:ea typeface="Proxima Nova Semibold"/>
                <a:cs typeface="Proxima Nova Semibold"/>
                <a:sym typeface="Proxima Nova Semibold"/>
              </a:rPr>
              <a:t>Since I have a big family, we have large holiday parties.</a:t>
            </a:r>
            <a:br>
              <a:rPr lang="en" sz="2400">
                <a:solidFill>
                  <a:srgbClr val="0A3534"/>
                </a:solidFill>
                <a:latin typeface="Proxima Nova Semibold"/>
                <a:ea typeface="Proxima Nova Semibold"/>
                <a:cs typeface="Proxima Nova Semibold"/>
                <a:sym typeface="Proxima Nova Semibold"/>
              </a:rPr>
            </a:br>
            <a:endParaRPr sz="2400">
              <a:solidFill>
                <a:srgbClr val="0A3534"/>
              </a:solidFill>
              <a:latin typeface="Proxima Nova Semibold"/>
              <a:ea typeface="Proxima Nova Semibold"/>
              <a:cs typeface="Proxima Nova Semibold"/>
              <a:sym typeface="Proxima Nova Semibold"/>
            </a:endParaRPr>
          </a:p>
          <a:p>
            <a:pPr indent="-381000" lvl="0" marL="457200" rtl="0" algn="l">
              <a:spcBef>
                <a:spcPts val="0"/>
              </a:spcBef>
              <a:spcAft>
                <a:spcPts val="0"/>
              </a:spcAft>
              <a:buClr>
                <a:srgbClr val="0A3534"/>
              </a:buClr>
              <a:buSzPts val="2400"/>
              <a:buFont typeface="Proxima Nova Semibold"/>
              <a:buAutoNum type="arabicParenR"/>
            </a:pPr>
            <a:r>
              <a:rPr lang="en" sz="2400">
                <a:solidFill>
                  <a:srgbClr val="0A3534"/>
                </a:solidFill>
                <a:latin typeface="Proxima Nova Semibold"/>
                <a:ea typeface="Proxima Nova Semibold"/>
                <a:cs typeface="Proxima Nova Semibold"/>
                <a:sym typeface="Proxima Nova Semibold"/>
              </a:rPr>
              <a:t>We have large holiday parties since we have a big family.</a:t>
            </a:r>
            <a:endParaRPr sz="2400">
              <a:solidFill>
                <a:srgbClr val="0A3534"/>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t/>
            </a:r>
            <a:endParaRPr sz="2400">
              <a:solidFill>
                <a:srgbClr val="0A3534"/>
              </a:solidFill>
              <a:latin typeface="Proxima Nova Semibold"/>
              <a:ea typeface="Proxima Nova Semibold"/>
              <a:cs typeface="Proxima Nova Semibold"/>
              <a:sym typeface="Proxima Nova Semibold"/>
            </a:endParaRPr>
          </a:p>
        </p:txBody>
      </p:sp>
      <p:sp>
        <p:nvSpPr>
          <p:cNvPr id="225" name="Google Shape;225;p39"/>
          <p:cNvSpPr txBox="1"/>
          <p:nvPr/>
        </p:nvSpPr>
        <p:spPr>
          <a:xfrm>
            <a:off x="1660100" y="2927350"/>
            <a:ext cx="2583600" cy="41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Proxima Nova Semibold"/>
                <a:ea typeface="Proxima Nova Semibold"/>
                <a:cs typeface="Proxima Nova Semibold"/>
                <a:sym typeface="Proxima Nova Semibold"/>
              </a:rPr>
              <a:t>True</a:t>
            </a:r>
            <a:endParaRPr sz="6000">
              <a:solidFill>
                <a:srgbClr val="FFFFFF"/>
              </a:solidFill>
              <a:latin typeface="Proxima Nova Semibold"/>
              <a:ea typeface="Proxima Nova Semibold"/>
              <a:cs typeface="Proxima Nova Semibold"/>
              <a:sym typeface="Proxima Nova Semibold"/>
            </a:endParaRPr>
          </a:p>
        </p:txBody>
      </p:sp>
      <p:sp>
        <p:nvSpPr>
          <p:cNvPr id="226" name="Google Shape;226;p39"/>
          <p:cNvSpPr txBox="1"/>
          <p:nvPr/>
        </p:nvSpPr>
        <p:spPr>
          <a:xfrm>
            <a:off x="6084075" y="2984650"/>
            <a:ext cx="2192100" cy="29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Proxima Nova Semibold"/>
                <a:ea typeface="Proxima Nova Semibold"/>
                <a:cs typeface="Proxima Nova Semibold"/>
                <a:sym typeface="Proxima Nova Semibold"/>
              </a:rPr>
              <a:t>False</a:t>
            </a:r>
            <a:endParaRPr sz="6000">
              <a:solidFill>
                <a:srgbClr val="FFFFFF"/>
              </a:solidFill>
              <a:latin typeface="Proxima Nova Semibold"/>
              <a:ea typeface="Proxima Nova Semibold"/>
              <a:cs typeface="Proxima Nova Semibold"/>
              <a:sym typeface="Proxima Nova Semibold"/>
            </a:endParaRPr>
          </a:p>
        </p:txBody>
      </p:sp>
      <p:pic>
        <p:nvPicPr>
          <p:cNvPr id="227" name="Google Shape;227;p39">
            <a:hlinkClick r:id="rId5"/>
          </p:cNvPr>
          <p:cNvPicPr preferRelativeResize="0"/>
          <p:nvPr/>
        </p:nvPicPr>
        <p:blipFill>
          <a:blip r:embed="rId6">
            <a:alphaModFix/>
          </a:blip>
          <a:stretch>
            <a:fillRect/>
          </a:stretch>
        </p:blipFill>
        <p:spPr>
          <a:xfrm>
            <a:off x="0" y="4429125"/>
            <a:ext cx="9144000" cy="714375"/>
          </a:xfrm>
          <a:prstGeom prst="rect">
            <a:avLst/>
          </a:prstGeom>
          <a:noFill/>
          <a:ln>
            <a:noFill/>
          </a:ln>
        </p:spPr>
      </p:pic>
      <p:sp>
        <p:nvSpPr>
          <p:cNvPr id="228" name="Google Shape;228;p39">
            <a:hlinkClick r:id="rId7"/>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0"/>
          <p:cNvSpPr txBox="1"/>
          <p:nvPr>
            <p:ph type="title"/>
          </p:nvPr>
        </p:nvSpPr>
        <p:spPr>
          <a:xfrm>
            <a:off x="311700" y="445025"/>
            <a:ext cx="8520600" cy="572700"/>
          </a:xfrm>
          <a:prstGeom prst="rect">
            <a:avLst/>
          </a:prstGeom>
          <a:ln cap="flat" cmpd="sng" w="28575">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FF00FF"/>
                </a:highlight>
              </a:rPr>
              <a:t>TRUE / YES BOTH ARE CORRECT</a:t>
            </a:r>
            <a:endParaRPr b="1">
              <a:highlight>
                <a:srgbClr val="FF00FF"/>
              </a:highlight>
            </a:endParaRPr>
          </a:p>
        </p:txBody>
      </p:sp>
      <p:sp>
        <p:nvSpPr>
          <p:cNvPr id="234" name="Google Shape;234;p40"/>
          <p:cNvSpPr txBox="1"/>
          <p:nvPr>
            <p:ph idx="1" type="body"/>
          </p:nvPr>
        </p:nvSpPr>
        <p:spPr>
          <a:xfrm>
            <a:off x="311700" y="1152475"/>
            <a:ext cx="8520600" cy="3640800"/>
          </a:xfrm>
          <a:prstGeom prst="rect">
            <a:avLst/>
          </a:prstGeom>
          <a:ln cap="flat" cmpd="sng" w="38100">
            <a:solidFill>
              <a:srgbClr val="FF00FF"/>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0000"/>
                </a:solidFill>
              </a:rPr>
              <a:t>Even though they are the same words, one needs a comma and one does not need a comma.</a:t>
            </a:r>
            <a:endParaRPr b="1" sz="2200">
              <a:solidFill>
                <a:srgbClr val="000000"/>
              </a:solidFill>
            </a:endParaRPr>
          </a:p>
          <a:p>
            <a:pPr indent="0" lvl="0" marL="0" rtl="0" algn="l">
              <a:spcBef>
                <a:spcPts val="1600"/>
              </a:spcBef>
              <a:spcAft>
                <a:spcPts val="0"/>
              </a:spcAft>
              <a:buNone/>
            </a:pPr>
            <a:r>
              <a:rPr lang="en" sz="2000">
                <a:solidFill>
                  <a:srgbClr val="000000"/>
                </a:solidFill>
              </a:rPr>
              <a:t>When the </a:t>
            </a:r>
            <a:r>
              <a:rPr b="1" lang="en" sz="2000" u="sng">
                <a:solidFill>
                  <a:srgbClr val="000000"/>
                </a:solidFill>
              </a:rPr>
              <a:t>DEPENDENT</a:t>
            </a:r>
            <a:r>
              <a:rPr lang="en" sz="2000">
                <a:solidFill>
                  <a:srgbClr val="000000"/>
                </a:solidFill>
              </a:rPr>
              <a:t> clause comes </a:t>
            </a:r>
            <a:r>
              <a:rPr b="1" lang="en" sz="2000" u="sng">
                <a:solidFill>
                  <a:srgbClr val="000000"/>
                </a:solidFill>
              </a:rPr>
              <a:t>FIRST</a:t>
            </a:r>
            <a:r>
              <a:rPr lang="en" sz="2000">
                <a:solidFill>
                  <a:srgbClr val="000000"/>
                </a:solidFill>
              </a:rPr>
              <a:t> you </a:t>
            </a:r>
            <a:r>
              <a:rPr b="1" lang="en" sz="2000" u="sng">
                <a:solidFill>
                  <a:srgbClr val="000000"/>
                </a:solidFill>
              </a:rPr>
              <a:t>DO</a:t>
            </a:r>
            <a:r>
              <a:rPr lang="en" sz="2000">
                <a:solidFill>
                  <a:srgbClr val="000000"/>
                </a:solidFill>
              </a:rPr>
              <a:t> need a comma</a:t>
            </a:r>
            <a:endParaRPr sz="2000">
              <a:solidFill>
                <a:srgbClr val="000000"/>
              </a:solidFill>
            </a:endParaRPr>
          </a:p>
          <a:p>
            <a:pPr indent="0" lvl="0" marL="0" rtl="0" algn="l">
              <a:spcBef>
                <a:spcPts val="1600"/>
              </a:spcBef>
              <a:spcAft>
                <a:spcPts val="0"/>
              </a:spcAft>
              <a:buNone/>
            </a:pPr>
            <a:r>
              <a:rPr lang="en" sz="2000">
                <a:solidFill>
                  <a:srgbClr val="000000"/>
                </a:solidFill>
              </a:rPr>
              <a:t>When the </a:t>
            </a:r>
            <a:r>
              <a:rPr b="1" lang="en" sz="2000" u="sng">
                <a:solidFill>
                  <a:srgbClr val="000000"/>
                </a:solidFill>
              </a:rPr>
              <a:t>DEPENDENT</a:t>
            </a:r>
            <a:r>
              <a:rPr lang="en" sz="2000">
                <a:solidFill>
                  <a:srgbClr val="000000"/>
                </a:solidFill>
              </a:rPr>
              <a:t> clause comes </a:t>
            </a:r>
            <a:r>
              <a:rPr b="1" lang="en" sz="2000" u="sng">
                <a:solidFill>
                  <a:srgbClr val="000000"/>
                </a:solidFill>
              </a:rPr>
              <a:t>LAST</a:t>
            </a:r>
            <a:r>
              <a:rPr lang="en" sz="2000">
                <a:solidFill>
                  <a:srgbClr val="000000"/>
                </a:solidFill>
              </a:rPr>
              <a:t> you do </a:t>
            </a:r>
            <a:r>
              <a:rPr b="1" lang="en" sz="2000" u="sng">
                <a:solidFill>
                  <a:srgbClr val="000000"/>
                </a:solidFill>
              </a:rPr>
              <a:t>NOT</a:t>
            </a:r>
            <a:r>
              <a:rPr lang="en" sz="2000">
                <a:solidFill>
                  <a:srgbClr val="000000"/>
                </a:solidFill>
              </a:rPr>
              <a:t> need a comma</a:t>
            </a:r>
            <a:endParaRPr sz="2000">
              <a:solidFill>
                <a:srgbClr val="000000"/>
              </a:solidFill>
            </a:endParaRPr>
          </a:p>
          <a:p>
            <a:pPr indent="-381000" lvl="0" marL="457200" rtl="0" algn="l">
              <a:lnSpc>
                <a:spcPct val="100000"/>
              </a:lnSpc>
              <a:spcBef>
                <a:spcPts val="1600"/>
              </a:spcBef>
              <a:spcAft>
                <a:spcPts val="0"/>
              </a:spcAft>
              <a:buClr>
                <a:srgbClr val="0A3534"/>
              </a:buClr>
              <a:buSzPts val="2400"/>
              <a:buFont typeface="Proxima Nova Semibold"/>
              <a:buAutoNum type="arabicParenR"/>
            </a:pPr>
            <a:r>
              <a:rPr lang="en" sz="2400" u="sng">
                <a:solidFill>
                  <a:srgbClr val="0A3534"/>
                </a:solidFill>
                <a:latin typeface="Proxima Nova Semibold"/>
                <a:ea typeface="Proxima Nova Semibold"/>
                <a:cs typeface="Proxima Nova Semibold"/>
                <a:sym typeface="Proxima Nova Semibold"/>
              </a:rPr>
              <a:t>Since I have a big famil</a:t>
            </a:r>
            <a:r>
              <a:rPr lang="en" sz="2400" u="sng">
                <a:solidFill>
                  <a:srgbClr val="0A3534"/>
                </a:solidFill>
                <a:highlight>
                  <a:srgbClr val="FF00FF"/>
                </a:highlight>
                <a:latin typeface="Proxima Nova Semibold"/>
                <a:ea typeface="Proxima Nova Semibold"/>
                <a:cs typeface="Proxima Nova Semibold"/>
                <a:sym typeface="Proxima Nova Semibold"/>
              </a:rPr>
              <a:t>y</a:t>
            </a:r>
            <a:r>
              <a:rPr lang="en" sz="2400">
                <a:solidFill>
                  <a:srgbClr val="0A3534"/>
                </a:solidFill>
                <a:highlight>
                  <a:srgbClr val="FF00FF"/>
                </a:highlight>
                <a:latin typeface="Proxima Nova Semibold"/>
                <a:ea typeface="Proxima Nova Semibold"/>
                <a:cs typeface="Proxima Nova Semibold"/>
                <a:sym typeface="Proxima Nova Semibold"/>
              </a:rPr>
              <a:t>, w</a:t>
            </a:r>
            <a:r>
              <a:rPr lang="en" sz="2400">
                <a:solidFill>
                  <a:srgbClr val="0A3534"/>
                </a:solidFill>
                <a:latin typeface="Proxima Nova Semibold"/>
                <a:ea typeface="Proxima Nova Semibold"/>
                <a:cs typeface="Proxima Nova Semibold"/>
                <a:sym typeface="Proxima Nova Semibold"/>
              </a:rPr>
              <a:t>e have large holiday parties.|</a:t>
            </a:r>
            <a:br>
              <a:rPr lang="en" sz="2400">
                <a:solidFill>
                  <a:srgbClr val="0A3534"/>
                </a:solidFill>
                <a:latin typeface="Proxima Nova Semibold"/>
                <a:ea typeface="Proxima Nova Semibold"/>
                <a:cs typeface="Proxima Nova Semibold"/>
                <a:sym typeface="Proxima Nova Semibold"/>
              </a:rPr>
            </a:br>
            <a:endParaRPr sz="2400">
              <a:solidFill>
                <a:srgbClr val="0A3534"/>
              </a:solidFill>
              <a:latin typeface="Proxima Nova Semibold"/>
              <a:ea typeface="Proxima Nova Semibold"/>
              <a:cs typeface="Proxima Nova Semibold"/>
              <a:sym typeface="Proxima Nova Semibold"/>
            </a:endParaRPr>
          </a:p>
          <a:p>
            <a:pPr indent="-381000" lvl="0" marL="457200" rtl="0" algn="l">
              <a:lnSpc>
                <a:spcPct val="100000"/>
              </a:lnSpc>
              <a:spcBef>
                <a:spcPts val="0"/>
              </a:spcBef>
              <a:spcAft>
                <a:spcPts val="0"/>
              </a:spcAft>
              <a:buClr>
                <a:srgbClr val="0A3534"/>
              </a:buClr>
              <a:buSzPts val="2400"/>
              <a:buFont typeface="Proxima Nova Semibold"/>
              <a:buAutoNum type="arabicParenR"/>
            </a:pPr>
            <a:r>
              <a:rPr lang="en" sz="2400">
                <a:solidFill>
                  <a:srgbClr val="0A3534"/>
                </a:solidFill>
                <a:latin typeface="Proxima Nova Semibold"/>
                <a:ea typeface="Proxima Nova Semibold"/>
                <a:cs typeface="Proxima Nova Semibold"/>
                <a:sym typeface="Proxima Nova Semibold"/>
              </a:rPr>
              <a:t>We have large holiday parties </a:t>
            </a:r>
            <a:r>
              <a:rPr lang="en" sz="2400" u="sng">
                <a:solidFill>
                  <a:srgbClr val="0A3534"/>
                </a:solidFill>
                <a:latin typeface="Proxima Nova Semibold"/>
                <a:ea typeface="Proxima Nova Semibold"/>
                <a:cs typeface="Proxima Nova Semibold"/>
                <a:sym typeface="Proxima Nova Semibold"/>
              </a:rPr>
              <a:t>since we have a big family</a:t>
            </a:r>
            <a:r>
              <a:rPr lang="en" sz="2400">
                <a:solidFill>
                  <a:srgbClr val="0A3534"/>
                </a:solidFill>
                <a:latin typeface="Proxima Nova Semibold"/>
                <a:ea typeface="Proxima Nova Semibold"/>
                <a:cs typeface="Proxima Nova Semibold"/>
                <a:sym typeface="Proxima Nova Semibold"/>
              </a:rPr>
              <a:t>.</a:t>
            </a:r>
            <a:endParaRPr sz="20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1"/>
          <p:cNvSpPr txBox="1"/>
          <p:nvPr>
            <p:ph type="title"/>
          </p:nvPr>
        </p:nvSpPr>
        <p:spPr>
          <a:xfrm>
            <a:off x="207350" y="51250"/>
            <a:ext cx="8862900" cy="4566000"/>
          </a:xfrm>
          <a:prstGeom prst="rect">
            <a:avLst/>
          </a:prstGeom>
          <a:ln cap="flat" cmpd="sng" w="285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78663" lvl="0" marL="122326" marR="2487745" rtl="0" algn="ctr">
              <a:lnSpc>
                <a:spcPct val="118667"/>
              </a:lnSpc>
              <a:spcBef>
                <a:spcPts val="0"/>
              </a:spcBef>
              <a:spcAft>
                <a:spcPts val="0"/>
              </a:spcAft>
              <a:buNone/>
            </a:pPr>
            <a:r>
              <a:rPr b="1" lang="en" sz="3000">
                <a:solidFill>
                  <a:srgbClr val="000000"/>
                </a:solidFill>
                <a:latin typeface="Constantia"/>
                <a:ea typeface="Constantia"/>
                <a:cs typeface="Constantia"/>
                <a:sym typeface="Constantia"/>
              </a:rPr>
              <a:t>WHICH ONE IS CORRECT?</a:t>
            </a:r>
            <a:endParaRPr b="1" sz="3000">
              <a:solidFill>
                <a:srgbClr val="000000"/>
              </a:solidFill>
              <a:latin typeface="Constantia"/>
              <a:ea typeface="Constantia"/>
              <a:cs typeface="Constantia"/>
              <a:sym typeface="Constantia"/>
            </a:endParaRPr>
          </a:p>
          <a:p>
            <a:pPr indent="-419100" lvl="0" marL="457200" rtl="0" algn="l">
              <a:spcBef>
                <a:spcPts val="0"/>
              </a:spcBef>
              <a:spcAft>
                <a:spcPts val="0"/>
              </a:spcAft>
              <a:buSzPts val="3000"/>
              <a:buAutoNum type="arabicPeriod"/>
            </a:pPr>
            <a:r>
              <a:rPr lang="en" sz="3000"/>
              <a:t>“If people were rain, I was drizzle, and she was a hurricane” (John Green 202).</a:t>
            </a:r>
            <a:br>
              <a:rPr lang="en" sz="3000"/>
            </a:br>
            <a:endParaRPr sz="3000"/>
          </a:p>
          <a:p>
            <a:pPr indent="-419100" lvl="0" marL="457200" rtl="0" algn="l">
              <a:spcBef>
                <a:spcPts val="0"/>
              </a:spcBef>
              <a:spcAft>
                <a:spcPts val="0"/>
              </a:spcAft>
              <a:buSzPts val="3000"/>
              <a:buAutoNum type="arabicPeriod"/>
            </a:pPr>
            <a:r>
              <a:rPr lang="en" sz="3000"/>
              <a:t>“If people were rain, I was drizzle, and she was a hurricane” (Green 202).</a:t>
            </a:r>
            <a:endParaRPr sz="3000"/>
          </a:p>
          <a:p>
            <a:pPr indent="0" lvl="0" marL="457200" rtl="0" algn="l">
              <a:spcBef>
                <a:spcPts val="0"/>
              </a:spcBef>
              <a:spcAft>
                <a:spcPts val="0"/>
              </a:spcAft>
              <a:buNone/>
            </a:pPr>
            <a:r>
              <a:t/>
            </a:r>
            <a:endParaRPr sz="3000"/>
          </a:p>
          <a:p>
            <a:pPr indent="-419100" lvl="0" marL="457200" rtl="0" algn="l">
              <a:spcBef>
                <a:spcPts val="0"/>
              </a:spcBef>
              <a:spcAft>
                <a:spcPts val="0"/>
              </a:spcAft>
              <a:buSzPts val="3000"/>
              <a:buAutoNum type="arabicPeriod"/>
            </a:pPr>
            <a:r>
              <a:rPr lang="en" sz="3000"/>
              <a:t>“If people were rain, I was drizzle, and she was a hurricane” (Green, 202).</a:t>
            </a:r>
            <a:endParaRPr sz="3000"/>
          </a:p>
        </p:txBody>
      </p:sp>
      <p:pic>
        <p:nvPicPr>
          <p:cNvPr id="240" name="Google Shape;240;p41">
            <a:hlinkClick r:id="rId3"/>
          </p:cNvPr>
          <p:cNvPicPr preferRelativeResize="0"/>
          <p:nvPr/>
        </p:nvPicPr>
        <p:blipFill>
          <a:blip r:embed="rId4">
            <a:alphaModFix/>
          </a:blip>
          <a:stretch>
            <a:fillRect/>
          </a:stretch>
        </p:blipFill>
        <p:spPr>
          <a:xfrm>
            <a:off x="126050" y="4505225"/>
            <a:ext cx="9144000" cy="714375"/>
          </a:xfrm>
          <a:prstGeom prst="rect">
            <a:avLst/>
          </a:prstGeom>
          <a:noFill/>
          <a:ln>
            <a:noFill/>
          </a:ln>
        </p:spPr>
      </p:pic>
      <p:sp>
        <p:nvSpPr>
          <p:cNvPr id="241" name="Google Shape;241;p41">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2" name="Google Shape;242;p41"/>
          <p:cNvPicPr preferRelativeResize="0"/>
          <p:nvPr/>
        </p:nvPicPr>
        <p:blipFill>
          <a:blip r:embed="rId6">
            <a:alphaModFix/>
          </a:blip>
          <a:stretch>
            <a:fillRect/>
          </a:stretch>
        </p:blipFill>
        <p:spPr>
          <a:xfrm>
            <a:off x="7821125" y="3971900"/>
            <a:ext cx="944675" cy="944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2"/>
          <p:cNvSpPr txBox="1"/>
          <p:nvPr>
            <p:ph type="title"/>
          </p:nvPr>
        </p:nvSpPr>
        <p:spPr>
          <a:xfrm>
            <a:off x="207350" y="51250"/>
            <a:ext cx="8862900" cy="4566000"/>
          </a:xfrm>
          <a:prstGeom prst="rect">
            <a:avLst/>
          </a:prstGeom>
          <a:ln cap="flat" cmpd="sng" w="285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78663" lvl="0" marL="122326" marR="2487745" rtl="0" algn="ctr">
              <a:lnSpc>
                <a:spcPct val="118667"/>
              </a:lnSpc>
              <a:spcBef>
                <a:spcPts val="0"/>
              </a:spcBef>
              <a:spcAft>
                <a:spcPts val="0"/>
              </a:spcAft>
              <a:buNone/>
            </a:pPr>
            <a:r>
              <a:rPr b="1" lang="en" sz="3000">
                <a:solidFill>
                  <a:srgbClr val="000000"/>
                </a:solidFill>
                <a:latin typeface="Constantia"/>
                <a:ea typeface="Constantia"/>
                <a:cs typeface="Constantia"/>
                <a:sym typeface="Constantia"/>
              </a:rPr>
              <a:t>#2 is </a:t>
            </a:r>
            <a:r>
              <a:rPr b="1" lang="en" sz="3000">
                <a:solidFill>
                  <a:srgbClr val="000000"/>
                </a:solidFill>
                <a:latin typeface="Constantia"/>
                <a:ea typeface="Constantia"/>
                <a:cs typeface="Constantia"/>
                <a:sym typeface="Constantia"/>
              </a:rPr>
              <a:t>CORRECT</a:t>
            </a:r>
            <a:endParaRPr b="1" sz="3000">
              <a:solidFill>
                <a:srgbClr val="000000"/>
              </a:solidFill>
              <a:latin typeface="Constantia"/>
              <a:ea typeface="Constantia"/>
              <a:cs typeface="Constantia"/>
              <a:sym typeface="Constantia"/>
            </a:endParaRPr>
          </a:p>
          <a:p>
            <a:pPr indent="-406400" lvl="0" marL="457200" rtl="0" algn="l">
              <a:spcBef>
                <a:spcPts val="0"/>
              </a:spcBef>
              <a:spcAft>
                <a:spcPts val="0"/>
              </a:spcAft>
              <a:buSzPts val="2800"/>
              <a:buAutoNum type="arabicPeriod"/>
            </a:pPr>
            <a:r>
              <a:rPr lang="en" sz="2800"/>
              <a:t>“If people were rain, I was drizzle, and she was a hurricane” (</a:t>
            </a:r>
            <a:r>
              <a:rPr lang="en" sz="2800">
                <a:solidFill>
                  <a:srgbClr val="000000"/>
                </a:solidFill>
                <a:highlight>
                  <a:srgbClr val="00FFFF"/>
                </a:highlight>
              </a:rPr>
              <a:t>John</a:t>
            </a:r>
            <a:r>
              <a:rPr lang="en" sz="2800"/>
              <a:t> Green 202). </a:t>
            </a:r>
            <a:r>
              <a:rPr b="1" lang="en" sz="2800" u="sng">
                <a:solidFill>
                  <a:srgbClr val="000000"/>
                </a:solidFill>
              </a:rPr>
              <a:t>NO</a:t>
            </a:r>
            <a:r>
              <a:rPr lang="en" sz="2800">
                <a:solidFill>
                  <a:srgbClr val="000000"/>
                </a:solidFill>
              </a:rPr>
              <a:t> FIRST name needed</a:t>
            </a:r>
            <a:br>
              <a:rPr lang="en" sz="2800"/>
            </a:br>
            <a:endParaRPr sz="2800">
              <a:solidFill>
                <a:srgbClr val="000000"/>
              </a:solidFill>
            </a:endParaRPr>
          </a:p>
          <a:p>
            <a:pPr indent="-406400" lvl="0" marL="457200" rtl="0" algn="l">
              <a:spcBef>
                <a:spcPts val="0"/>
              </a:spcBef>
              <a:spcAft>
                <a:spcPts val="0"/>
              </a:spcAft>
              <a:buSzPts val="2800"/>
              <a:buAutoNum type="arabicPeriod"/>
            </a:pPr>
            <a:r>
              <a:rPr lang="en" sz="2800">
                <a:solidFill>
                  <a:srgbClr val="434343"/>
                </a:solidFill>
                <a:highlight>
                  <a:srgbClr val="00FFFF"/>
                </a:highlight>
              </a:rPr>
              <a:t>“If people were rain, I was drizzle, and she was a hurricane” (Green 202). </a:t>
            </a:r>
            <a:r>
              <a:rPr lang="en" sz="2800"/>
              <a:t> </a:t>
            </a:r>
            <a:r>
              <a:rPr b="1" lang="en" sz="2800">
                <a:solidFill>
                  <a:srgbClr val="000000"/>
                </a:solidFill>
              </a:rPr>
              <a:t>CORRECT</a:t>
            </a:r>
            <a:endParaRPr b="1" sz="2800">
              <a:solidFill>
                <a:srgbClr val="000000"/>
              </a:solidFill>
            </a:endParaRPr>
          </a:p>
          <a:p>
            <a:pPr indent="0" lvl="0" marL="457200" rtl="0" algn="l">
              <a:spcBef>
                <a:spcPts val="0"/>
              </a:spcBef>
              <a:spcAft>
                <a:spcPts val="0"/>
              </a:spcAft>
              <a:buNone/>
            </a:pPr>
            <a:r>
              <a:t/>
            </a:r>
            <a:endParaRPr sz="2800"/>
          </a:p>
          <a:p>
            <a:pPr indent="-406400" lvl="0" marL="457200" rtl="0" algn="l">
              <a:spcBef>
                <a:spcPts val="0"/>
              </a:spcBef>
              <a:spcAft>
                <a:spcPts val="0"/>
              </a:spcAft>
              <a:buSzPts val="2800"/>
              <a:buAutoNum type="arabicPeriod"/>
            </a:pPr>
            <a:r>
              <a:rPr lang="en" sz="2800"/>
              <a:t>“If people were rain, I was drizzle, and she was a hurricane” (Green</a:t>
            </a:r>
            <a:r>
              <a:rPr lang="en" sz="2800">
                <a:solidFill>
                  <a:srgbClr val="000000"/>
                </a:solidFill>
                <a:highlight>
                  <a:srgbClr val="00FFFF"/>
                </a:highlight>
              </a:rPr>
              <a:t>, </a:t>
            </a:r>
            <a:r>
              <a:rPr lang="en" sz="2800"/>
              <a:t>202). </a:t>
            </a:r>
            <a:r>
              <a:rPr b="1" lang="en" sz="2800" u="sng">
                <a:solidFill>
                  <a:srgbClr val="000000"/>
                </a:solidFill>
              </a:rPr>
              <a:t>NO</a:t>
            </a:r>
            <a:r>
              <a:rPr lang="en" sz="2800">
                <a:solidFill>
                  <a:srgbClr val="000000"/>
                </a:solidFill>
              </a:rPr>
              <a:t> comma needed</a:t>
            </a:r>
            <a:endParaRPr sz="2800">
              <a:solidFill>
                <a:srgbClr val="000000"/>
              </a:solidFill>
            </a:endParaRPr>
          </a:p>
        </p:txBody>
      </p:sp>
      <p:pic>
        <p:nvPicPr>
          <p:cNvPr id="248" name="Google Shape;248;p42">
            <a:hlinkClick r:id="rId3"/>
          </p:cNvPr>
          <p:cNvPicPr preferRelativeResize="0"/>
          <p:nvPr/>
        </p:nvPicPr>
        <p:blipFill>
          <a:blip r:embed="rId4">
            <a:alphaModFix/>
          </a:blip>
          <a:stretch>
            <a:fillRect/>
          </a:stretch>
        </p:blipFill>
        <p:spPr>
          <a:xfrm>
            <a:off x="126050" y="4505225"/>
            <a:ext cx="9144000" cy="714375"/>
          </a:xfrm>
          <a:prstGeom prst="rect">
            <a:avLst/>
          </a:prstGeom>
          <a:noFill/>
          <a:ln>
            <a:noFill/>
          </a:ln>
        </p:spPr>
      </p:pic>
      <p:sp>
        <p:nvSpPr>
          <p:cNvPr id="249" name="Google Shape;249;p42">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0" name="Google Shape;250;p42"/>
          <p:cNvPicPr preferRelativeResize="0"/>
          <p:nvPr/>
        </p:nvPicPr>
        <p:blipFill>
          <a:blip r:embed="rId6">
            <a:alphaModFix/>
          </a:blip>
          <a:stretch>
            <a:fillRect/>
          </a:stretch>
        </p:blipFill>
        <p:spPr>
          <a:xfrm>
            <a:off x="6278375" y="2749075"/>
            <a:ext cx="886326" cy="8848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3"/>
          <p:cNvSpPr txBox="1"/>
          <p:nvPr>
            <p:ph type="title"/>
          </p:nvPr>
        </p:nvSpPr>
        <p:spPr>
          <a:xfrm>
            <a:off x="192550" y="171225"/>
            <a:ext cx="8833200" cy="3173700"/>
          </a:xfrm>
          <a:prstGeom prst="rect">
            <a:avLst/>
          </a:prstGeom>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00FF"/>
                </a:solidFill>
              </a:rPr>
              <a:t>Newspapers</a:t>
            </a:r>
            <a:r>
              <a:rPr lang="en" sz="4800"/>
              <a:t> along with other longer works are </a:t>
            </a:r>
            <a:br>
              <a:rPr lang="en" sz="4800"/>
            </a:br>
            <a:endParaRPr sz="4800"/>
          </a:p>
          <a:p>
            <a:pPr indent="-533400" lvl="0" marL="457200" rtl="0" algn="ctr">
              <a:spcBef>
                <a:spcPts val="0"/>
              </a:spcBef>
              <a:spcAft>
                <a:spcPts val="0"/>
              </a:spcAft>
              <a:buClr>
                <a:srgbClr val="FF00FF"/>
              </a:buClr>
              <a:buSzPts val="4800"/>
              <a:buAutoNum type="arabicParenR"/>
            </a:pPr>
            <a:r>
              <a:rPr lang="en" sz="4800">
                <a:solidFill>
                  <a:srgbClr val="FF00FF"/>
                </a:solidFill>
              </a:rPr>
              <a:t>Underlined or in italics</a:t>
            </a:r>
            <a:endParaRPr sz="4800">
              <a:solidFill>
                <a:srgbClr val="FF00FF"/>
              </a:solidFill>
            </a:endParaRPr>
          </a:p>
        </p:txBody>
      </p:sp>
      <p:pic>
        <p:nvPicPr>
          <p:cNvPr id="256" name="Google Shape;256;p43"/>
          <p:cNvPicPr preferRelativeResize="0"/>
          <p:nvPr/>
        </p:nvPicPr>
        <p:blipFill>
          <a:blip r:embed="rId3">
            <a:alphaModFix/>
          </a:blip>
          <a:stretch>
            <a:fillRect/>
          </a:stretch>
        </p:blipFill>
        <p:spPr>
          <a:xfrm>
            <a:off x="3243825" y="3226575"/>
            <a:ext cx="2656337" cy="1798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4"/>
          <p:cNvSpPr txBox="1"/>
          <p:nvPr>
            <p:ph type="title"/>
          </p:nvPr>
        </p:nvSpPr>
        <p:spPr>
          <a:xfrm>
            <a:off x="296125" y="992300"/>
            <a:ext cx="8715000" cy="3699000"/>
          </a:xfrm>
          <a:prstGeom prst="rect">
            <a:avLst/>
          </a:prstGeom>
        </p:spPr>
        <p:txBody>
          <a:bodyPr anchorCtr="0" anchor="ctr" bIns="91425" lIns="91425" spcFirstLastPara="1" rIns="91425" wrap="square" tIns="91425">
            <a:noAutofit/>
          </a:bodyPr>
          <a:lstStyle/>
          <a:p>
            <a:pPr indent="-241325" lvl="0" marL="363651" marR="276155" rtl="0" algn="l">
              <a:lnSpc>
                <a:spcPct val="100050"/>
              </a:lnSpc>
              <a:spcBef>
                <a:spcPts val="0"/>
              </a:spcBef>
              <a:spcAft>
                <a:spcPts val="0"/>
              </a:spcAft>
              <a:buNone/>
            </a:pPr>
            <a:r>
              <a:rPr lang="en" sz="3998">
                <a:solidFill>
                  <a:srgbClr val="000000"/>
                </a:solidFill>
                <a:latin typeface="Constantia"/>
                <a:ea typeface="Constantia"/>
                <a:cs typeface="Constantia"/>
                <a:sym typeface="Constantia"/>
              </a:rPr>
              <a:t>Because I love math, I am going to  </a:t>
            </a:r>
            <a:r>
              <a:rPr lang="en" sz="3996">
                <a:solidFill>
                  <a:srgbClr val="000000"/>
                </a:solidFill>
                <a:latin typeface="Constantia"/>
                <a:ea typeface="Constantia"/>
                <a:cs typeface="Constantia"/>
                <a:sym typeface="Constantia"/>
              </a:rPr>
              <a:t>become an engineer. </a:t>
            </a:r>
            <a:endParaRPr sz="3996">
              <a:solidFill>
                <a:srgbClr val="000000"/>
              </a:solidFill>
              <a:latin typeface="Constantia"/>
              <a:ea typeface="Constantia"/>
              <a:cs typeface="Constantia"/>
              <a:sym typeface="Constantia"/>
            </a:endParaRPr>
          </a:p>
          <a:p>
            <a:pPr indent="-241325" lvl="0" marL="363651" marR="276155" rtl="0" algn="l">
              <a:lnSpc>
                <a:spcPct val="100050"/>
              </a:lnSpc>
              <a:spcBef>
                <a:spcPts val="0"/>
              </a:spcBef>
              <a:spcAft>
                <a:spcPts val="0"/>
              </a:spcAft>
              <a:buNone/>
            </a:pPr>
            <a:r>
              <a:t/>
            </a:r>
            <a:endParaRPr sz="3996">
              <a:solidFill>
                <a:srgbClr val="000000"/>
              </a:solidFill>
              <a:latin typeface="Constantia"/>
              <a:ea typeface="Constantia"/>
              <a:cs typeface="Constantia"/>
              <a:sym typeface="Constantia"/>
            </a:endParaRPr>
          </a:p>
          <a:p>
            <a:pPr indent="-482346" lvl="0" marL="457200" marR="276155" rtl="0" algn="l">
              <a:lnSpc>
                <a:spcPct val="100050"/>
              </a:lnSpc>
              <a:spcBef>
                <a:spcPts val="0"/>
              </a:spcBef>
              <a:spcAft>
                <a:spcPts val="0"/>
              </a:spcAft>
              <a:buClr>
                <a:srgbClr val="000000"/>
              </a:buClr>
              <a:buSzPts val="3996"/>
              <a:buFont typeface="Constantia"/>
              <a:buAutoNum type="arabicParenR"/>
            </a:pPr>
            <a:r>
              <a:rPr lang="en" sz="3996">
                <a:solidFill>
                  <a:srgbClr val="000000"/>
                </a:solidFill>
                <a:latin typeface="Constantia"/>
                <a:ea typeface="Constantia"/>
                <a:cs typeface="Constantia"/>
                <a:sym typeface="Constantia"/>
              </a:rPr>
              <a:t>Correct</a:t>
            </a:r>
            <a:br>
              <a:rPr lang="en" sz="3996">
                <a:solidFill>
                  <a:srgbClr val="000000"/>
                </a:solidFill>
                <a:latin typeface="Constantia"/>
                <a:ea typeface="Constantia"/>
                <a:cs typeface="Constantia"/>
                <a:sym typeface="Constantia"/>
              </a:rPr>
            </a:br>
            <a:endParaRPr sz="3996">
              <a:solidFill>
                <a:srgbClr val="000000"/>
              </a:solidFill>
              <a:latin typeface="Constantia"/>
              <a:ea typeface="Constantia"/>
              <a:cs typeface="Constantia"/>
              <a:sym typeface="Constantia"/>
            </a:endParaRPr>
          </a:p>
          <a:p>
            <a:pPr indent="-482346" lvl="0" marL="457200" marR="276155" rtl="0" algn="l">
              <a:lnSpc>
                <a:spcPct val="100050"/>
              </a:lnSpc>
              <a:spcBef>
                <a:spcPts val="0"/>
              </a:spcBef>
              <a:spcAft>
                <a:spcPts val="0"/>
              </a:spcAft>
              <a:buClr>
                <a:srgbClr val="000000"/>
              </a:buClr>
              <a:buSzPts val="3996"/>
              <a:buFont typeface="Constantia"/>
              <a:buAutoNum type="arabicParenR"/>
            </a:pPr>
            <a:r>
              <a:rPr lang="en" sz="3996">
                <a:solidFill>
                  <a:srgbClr val="000000"/>
                </a:solidFill>
                <a:latin typeface="Constantia"/>
                <a:ea typeface="Constantia"/>
                <a:cs typeface="Constantia"/>
                <a:sym typeface="Constantia"/>
              </a:rPr>
              <a:t>Incorrect</a:t>
            </a:r>
            <a:endParaRPr sz="3996">
              <a:solidFill>
                <a:srgbClr val="000000"/>
              </a:solidFill>
              <a:latin typeface="Constantia"/>
              <a:ea typeface="Constantia"/>
              <a:cs typeface="Constantia"/>
              <a:sym typeface="Constantia"/>
            </a:endParaRPr>
          </a:p>
          <a:p>
            <a:pPr indent="0" lvl="0" marL="0" rtl="0" algn="l">
              <a:spcBef>
                <a:spcPts val="0"/>
              </a:spcBef>
              <a:spcAft>
                <a:spcPts val="0"/>
              </a:spcAft>
              <a:buNone/>
            </a:pPr>
            <a:r>
              <a:t/>
            </a:r>
            <a:endParaRPr/>
          </a:p>
        </p:txBody>
      </p:sp>
      <p:pic>
        <p:nvPicPr>
          <p:cNvPr id="262" name="Google Shape;262;p44"/>
          <p:cNvPicPr preferRelativeResize="0"/>
          <p:nvPr/>
        </p:nvPicPr>
        <p:blipFill>
          <a:blip r:embed="rId3">
            <a:alphaModFix/>
          </a:blip>
          <a:stretch>
            <a:fillRect/>
          </a:stretch>
        </p:blipFill>
        <p:spPr>
          <a:xfrm>
            <a:off x="5652100" y="2724638"/>
            <a:ext cx="3491899" cy="2327925"/>
          </a:xfrm>
          <a:prstGeom prst="rect">
            <a:avLst/>
          </a:prstGeom>
          <a:noFill/>
          <a:ln>
            <a:noFill/>
          </a:ln>
        </p:spPr>
      </p:pic>
      <p:pic>
        <p:nvPicPr>
          <p:cNvPr id="263" name="Google Shape;263;p44">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264" name="Google Shape;264;p44">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5"/>
          <p:cNvSpPr txBox="1"/>
          <p:nvPr>
            <p:ph type="title"/>
          </p:nvPr>
        </p:nvSpPr>
        <p:spPr>
          <a:xfrm>
            <a:off x="3231175" y="356075"/>
            <a:ext cx="5912700" cy="4542300"/>
          </a:xfrm>
          <a:prstGeom prst="rect">
            <a:avLst/>
          </a:prstGeom>
        </p:spPr>
        <p:txBody>
          <a:bodyPr anchorCtr="0" anchor="ctr" bIns="91425" lIns="91425" spcFirstLastPara="1" rIns="91425" wrap="square" tIns="91425">
            <a:noAutofit/>
          </a:bodyPr>
          <a:lstStyle/>
          <a:p>
            <a:pPr indent="-609600" lvl="0" marL="457200" rtl="0" algn="l">
              <a:spcBef>
                <a:spcPts val="0"/>
              </a:spcBef>
              <a:spcAft>
                <a:spcPts val="0"/>
              </a:spcAft>
              <a:buSzPts val="6000"/>
              <a:buAutoNum type="arabicParenR"/>
            </a:pPr>
            <a:r>
              <a:rPr lang="en"/>
              <a:t>Correct</a:t>
            </a:r>
            <a:endParaRPr/>
          </a:p>
          <a:p>
            <a:pPr indent="0" lvl="0" marL="457200" rtl="0" algn="l">
              <a:spcBef>
                <a:spcPts val="0"/>
              </a:spcBef>
              <a:spcAft>
                <a:spcPts val="0"/>
              </a:spcAft>
              <a:buNone/>
            </a:pPr>
            <a:r>
              <a:rPr lang="en" sz="2600" u="sng"/>
              <a:t>Because I love mat</a:t>
            </a:r>
            <a:r>
              <a:rPr lang="en" sz="2600" u="sng">
                <a:highlight>
                  <a:srgbClr val="FF00FF"/>
                </a:highlight>
              </a:rPr>
              <a:t>h</a:t>
            </a:r>
            <a:r>
              <a:rPr b="1" lang="en" sz="3200">
                <a:solidFill>
                  <a:srgbClr val="FFFFFF"/>
                </a:solidFill>
                <a:highlight>
                  <a:srgbClr val="FF00FF"/>
                </a:highlight>
              </a:rPr>
              <a:t>,</a:t>
            </a:r>
            <a:r>
              <a:rPr lang="en" sz="2600">
                <a:highlight>
                  <a:srgbClr val="FF00FF"/>
                </a:highlight>
              </a:rPr>
              <a:t> I</a:t>
            </a:r>
            <a:r>
              <a:rPr lang="en" sz="2600"/>
              <a:t> am going to become and engineer.</a:t>
            </a:r>
            <a:br>
              <a:rPr lang="en" sz="2600"/>
            </a:br>
            <a:br>
              <a:rPr lang="en" sz="2600"/>
            </a:br>
            <a:r>
              <a:rPr lang="en" sz="2600"/>
              <a:t>It is a complex sentence.</a:t>
            </a:r>
            <a:endParaRPr sz="2600"/>
          </a:p>
          <a:p>
            <a:pPr indent="0" lvl="0" marL="457200" rtl="0" algn="l">
              <a:spcBef>
                <a:spcPts val="0"/>
              </a:spcBef>
              <a:spcAft>
                <a:spcPts val="0"/>
              </a:spcAft>
              <a:buNone/>
            </a:pPr>
            <a:r>
              <a:t/>
            </a:r>
            <a:endParaRPr sz="2600"/>
          </a:p>
          <a:p>
            <a:pPr indent="0" lvl="0" marL="457200" rtl="0" algn="l">
              <a:spcBef>
                <a:spcPts val="0"/>
              </a:spcBef>
              <a:spcAft>
                <a:spcPts val="0"/>
              </a:spcAft>
              <a:buNone/>
            </a:pPr>
            <a:r>
              <a:rPr lang="en" sz="2600"/>
              <a:t>Comma needed because it started w/ a dependent clause.</a:t>
            </a:r>
            <a:endParaRPr sz="2600"/>
          </a:p>
        </p:txBody>
      </p:sp>
      <p:pic>
        <p:nvPicPr>
          <p:cNvPr id="270" name="Google Shape;270;p45"/>
          <p:cNvPicPr preferRelativeResize="0"/>
          <p:nvPr/>
        </p:nvPicPr>
        <p:blipFill>
          <a:blip r:embed="rId3">
            <a:alphaModFix/>
          </a:blip>
          <a:stretch>
            <a:fillRect/>
          </a:stretch>
        </p:blipFill>
        <p:spPr>
          <a:xfrm>
            <a:off x="0" y="2120275"/>
            <a:ext cx="2926374" cy="2926374"/>
          </a:xfrm>
          <a:prstGeom prst="rect">
            <a:avLst/>
          </a:prstGeom>
          <a:noFill/>
          <a:ln>
            <a:noFill/>
          </a:ln>
        </p:spPr>
      </p:pic>
      <p:pic>
        <p:nvPicPr>
          <p:cNvPr id="271" name="Google Shape;271;p45"/>
          <p:cNvPicPr preferRelativeResize="0"/>
          <p:nvPr/>
        </p:nvPicPr>
        <p:blipFill>
          <a:blip r:embed="rId4">
            <a:alphaModFix/>
          </a:blip>
          <a:stretch>
            <a:fillRect/>
          </a:stretch>
        </p:blipFill>
        <p:spPr>
          <a:xfrm>
            <a:off x="6984350" y="656375"/>
            <a:ext cx="886326" cy="884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8"/>
          <p:cNvSpPr txBox="1"/>
          <p:nvPr>
            <p:ph type="title"/>
          </p:nvPr>
        </p:nvSpPr>
        <p:spPr>
          <a:xfrm>
            <a:off x="685356" y="299988"/>
            <a:ext cx="7773300" cy="11973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2700"/>
              <a:buFont typeface="Twentieth Century"/>
              <a:buNone/>
            </a:pPr>
            <a:r>
              <a:rPr lang="en" sz="2600"/>
              <a:t>TO DETERMINE HOW TO PUNCTUATE A TITLE, YOU FIRST NEED TO DETERMINE IF IT IS CONSIDERED A </a:t>
            </a:r>
            <a:r>
              <a:rPr lang="en" sz="2600">
                <a:solidFill>
                  <a:srgbClr val="00FFFF"/>
                </a:solidFill>
              </a:rPr>
              <a:t>BIG</a:t>
            </a:r>
            <a:r>
              <a:rPr lang="en" sz="2600"/>
              <a:t> PIECE OF WORK OR A </a:t>
            </a:r>
            <a:r>
              <a:rPr lang="en" sz="2600">
                <a:solidFill>
                  <a:srgbClr val="00FFFF"/>
                </a:solidFill>
              </a:rPr>
              <a:t>SMALL</a:t>
            </a:r>
            <a:r>
              <a:rPr lang="en" sz="2600"/>
              <a:t> PIECE OF WORK</a:t>
            </a:r>
            <a:endParaRPr sz="2600"/>
          </a:p>
        </p:txBody>
      </p:sp>
      <p:sp>
        <p:nvSpPr>
          <p:cNvPr id="137" name="Google Shape;137;p28"/>
          <p:cNvSpPr txBox="1"/>
          <p:nvPr>
            <p:ph idx="1" type="body"/>
          </p:nvPr>
        </p:nvSpPr>
        <p:spPr>
          <a:xfrm>
            <a:off x="859745" y="1778269"/>
            <a:ext cx="1875900" cy="510000"/>
          </a:xfrm>
          <a:prstGeom prst="rect">
            <a:avLst/>
          </a:prstGeom>
          <a:noFill/>
          <a:ln>
            <a:noFill/>
          </a:ln>
        </p:spPr>
        <p:txBody>
          <a:bodyPr anchorCtr="0" anchor="b" bIns="34275" lIns="68575" spcFirstLastPara="1" rIns="68575" wrap="square" tIns="34275">
            <a:noAutofit/>
          </a:bodyPr>
          <a:lstStyle/>
          <a:p>
            <a:pPr indent="0" lvl="0" marL="0" rtl="0" algn="l">
              <a:lnSpc>
                <a:spcPct val="85000"/>
              </a:lnSpc>
              <a:spcBef>
                <a:spcPts val="0"/>
              </a:spcBef>
              <a:spcAft>
                <a:spcPts val="1600"/>
              </a:spcAft>
              <a:buSzPts val="2000"/>
              <a:buNone/>
            </a:pPr>
            <a:r>
              <a:rPr b="1" lang="en" u="sng">
                <a:solidFill>
                  <a:srgbClr val="00FFFF"/>
                </a:solidFill>
              </a:rPr>
              <a:t>BIG </a:t>
            </a:r>
            <a:r>
              <a:rPr lang="en" u="sng"/>
              <a:t>THINGS</a:t>
            </a:r>
            <a:endParaRPr u="sng"/>
          </a:p>
        </p:txBody>
      </p:sp>
      <p:sp>
        <p:nvSpPr>
          <p:cNvPr id="138" name="Google Shape;138;p28"/>
          <p:cNvSpPr txBox="1"/>
          <p:nvPr>
            <p:ph idx="2" type="body"/>
          </p:nvPr>
        </p:nvSpPr>
        <p:spPr>
          <a:xfrm>
            <a:off x="685331" y="2288259"/>
            <a:ext cx="3829500" cy="2055000"/>
          </a:xfrm>
          <a:prstGeom prst="rect">
            <a:avLst/>
          </a:prstGeom>
          <a:noFill/>
          <a:ln>
            <a:noFill/>
          </a:ln>
        </p:spPr>
        <p:txBody>
          <a:bodyPr anchorCtr="0" anchor="t" bIns="34275" lIns="68575" spcFirstLastPara="1" rIns="68575" wrap="square" tIns="34275">
            <a:noAutofit/>
          </a:bodyPr>
          <a:lstStyle/>
          <a:p>
            <a:pPr indent="-171450" lvl="0" marL="177800" rtl="0" algn="l">
              <a:lnSpc>
                <a:spcPct val="120000"/>
              </a:lnSpc>
              <a:spcBef>
                <a:spcPts val="0"/>
              </a:spcBef>
              <a:spcAft>
                <a:spcPts val="0"/>
              </a:spcAft>
              <a:buClr>
                <a:srgbClr val="000000"/>
              </a:buClr>
              <a:buSzPts val="1500"/>
              <a:buChar char="●"/>
            </a:pPr>
            <a:r>
              <a:rPr lang="en">
                <a:solidFill>
                  <a:srgbClr val="000000"/>
                </a:solidFill>
              </a:rPr>
              <a:t>BOOK </a:t>
            </a:r>
            <a:endParaRPr>
              <a:solidFill>
                <a:srgbClr val="000000"/>
              </a:solidFill>
            </a:endParaRPr>
          </a:p>
          <a:p>
            <a:pPr indent="-171450" lvl="0" marL="177800" rtl="0" algn="l">
              <a:lnSpc>
                <a:spcPct val="120000"/>
              </a:lnSpc>
              <a:spcBef>
                <a:spcPts val="800"/>
              </a:spcBef>
              <a:spcAft>
                <a:spcPts val="0"/>
              </a:spcAft>
              <a:buClr>
                <a:srgbClr val="000000"/>
              </a:buClr>
              <a:buSzPts val="1500"/>
              <a:buChar char="●"/>
            </a:pPr>
            <a:r>
              <a:rPr lang="en">
                <a:solidFill>
                  <a:srgbClr val="000000"/>
                </a:solidFill>
              </a:rPr>
              <a:t>MAGAZINE</a:t>
            </a:r>
            <a:endParaRPr>
              <a:solidFill>
                <a:srgbClr val="000000"/>
              </a:solidFill>
            </a:endParaRPr>
          </a:p>
          <a:p>
            <a:pPr indent="-171450" lvl="0" marL="177800" rtl="0" algn="l">
              <a:lnSpc>
                <a:spcPct val="120000"/>
              </a:lnSpc>
              <a:spcBef>
                <a:spcPts val="800"/>
              </a:spcBef>
              <a:spcAft>
                <a:spcPts val="0"/>
              </a:spcAft>
              <a:buClr>
                <a:srgbClr val="000000"/>
              </a:buClr>
              <a:buSzPts val="1500"/>
              <a:buChar char="●"/>
            </a:pPr>
            <a:r>
              <a:rPr lang="en">
                <a:solidFill>
                  <a:srgbClr val="000000"/>
                </a:solidFill>
              </a:rPr>
              <a:t>CD TITLE</a:t>
            </a:r>
            <a:endParaRPr>
              <a:solidFill>
                <a:srgbClr val="000000"/>
              </a:solidFill>
            </a:endParaRPr>
          </a:p>
          <a:p>
            <a:pPr indent="-171450" lvl="0" marL="177800" rtl="0" algn="l">
              <a:lnSpc>
                <a:spcPct val="120000"/>
              </a:lnSpc>
              <a:spcBef>
                <a:spcPts val="800"/>
              </a:spcBef>
              <a:spcAft>
                <a:spcPts val="0"/>
              </a:spcAft>
              <a:buClr>
                <a:srgbClr val="000000"/>
              </a:buClr>
              <a:buSzPts val="1500"/>
              <a:buChar char="●"/>
            </a:pPr>
            <a:r>
              <a:rPr lang="en">
                <a:solidFill>
                  <a:srgbClr val="000000"/>
                </a:solidFill>
              </a:rPr>
              <a:t>MOVIE</a:t>
            </a:r>
            <a:endParaRPr>
              <a:solidFill>
                <a:srgbClr val="000000"/>
              </a:solidFill>
            </a:endParaRPr>
          </a:p>
          <a:p>
            <a:pPr indent="-165100" lvl="0" marL="177800" rtl="0" algn="l">
              <a:lnSpc>
                <a:spcPct val="120000"/>
              </a:lnSpc>
              <a:spcBef>
                <a:spcPts val="1600"/>
              </a:spcBef>
              <a:spcAft>
                <a:spcPts val="1600"/>
              </a:spcAft>
              <a:buClr>
                <a:srgbClr val="000000"/>
              </a:buClr>
              <a:buSzPts val="1400"/>
              <a:buChar char="●"/>
            </a:pPr>
            <a:r>
              <a:rPr lang="en">
                <a:solidFill>
                  <a:srgbClr val="000000"/>
                </a:solidFill>
              </a:rPr>
              <a:t>PLAY</a:t>
            </a:r>
            <a:endParaRPr>
              <a:solidFill>
                <a:srgbClr val="000000"/>
              </a:solidFill>
            </a:endParaRPr>
          </a:p>
        </p:txBody>
      </p:sp>
      <p:sp>
        <p:nvSpPr>
          <p:cNvPr id="139" name="Google Shape;139;p28"/>
          <p:cNvSpPr txBox="1"/>
          <p:nvPr>
            <p:ph idx="3" type="body"/>
          </p:nvPr>
        </p:nvSpPr>
        <p:spPr>
          <a:xfrm>
            <a:off x="4797317" y="1778263"/>
            <a:ext cx="3661500" cy="510000"/>
          </a:xfrm>
          <a:prstGeom prst="rect">
            <a:avLst/>
          </a:prstGeom>
          <a:noFill/>
          <a:ln>
            <a:noFill/>
          </a:ln>
        </p:spPr>
        <p:txBody>
          <a:bodyPr anchorCtr="0" anchor="b" bIns="34275" lIns="68575" spcFirstLastPara="1" rIns="68575" wrap="square" tIns="34275">
            <a:noAutofit/>
          </a:bodyPr>
          <a:lstStyle/>
          <a:p>
            <a:pPr indent="0" lvl="0" marL="0" rtl="0" algn="l">
              <a:lnSpc>
                <a:spcPct val="85000"/>
              </a:lnSpc>
              <a:spcBef>
                <a:spcPts val="0"/>
              </a:spcBef>
              <a:spcAft>
                <a:spcPts val="1600"/>
              </a:spcAft>
              <a:buSzPts val="2000"/>
              <a:buNone/>
            </a:pPr>
            <a:r>
              <a:rPr b="1" lang="en">
                <a:solidFill>
                  <a:srgbClr val="00FFFF"/>
                </a:solidFill>
              </a:rPr>
              <a:t>“SMALL”</a:t>
            </a:r>
            <a:r>
              <a:rPr lang="en"/>
              <a:t> TH</a:t>
            </a:r>
            <a:endParaRPr/>
          </a:p>
        </p:txBody>
      </p:sp>
      <p:sp>
        <p:nvSpPr>
          <p:cNvPr id="140" name="Google Shape;140;p28"/>
          <p:cNvSpPr txBox="1"/>
          <p:nvPr>
            <p:ph idx="4" type="body"/>
          </p:nvPr>
        </p:nvSpPr>
        <p:spPr>
          <a:xfrm>
            <a:off x="4629150" y="2288259"/>
            <a:ext cx="3828900" cy="2055000"/>
          </a:xfrm>
          <a:prstGeom prst="rect">
            <a:avLst/>
          </a:prstGeom>
          <a:noFill/>
          <a:ln>
            <a:noFill/>
          </a:ln>
        </p:spPr>
        <p:txBody>
          <a:bodyPr anchorCtr="0" anchor="t" bIns="34275" lIns="68575" spcFirstLastPara="1" rIns="68575" wrap="square" tIns="34275">
            <a:noAutofit/>
          </a:bodyPr>
          <a:lstStyle/>
          <a:p>
            <a:pPr indent="-171450" lvl="0" marL="177800" rtl="0" algn="l">
              <a:lnSpc>
                <a:spcPct val="120000"/>
              </a:lnSpc>
              <a:spcBef>
                <a:spcPts val="0"/>
              </a:spcBef>
              <a:spcAft>
                <a:spcPts val="0"/>
              </a:spcAft>
              <a:buClr>
                <a:srgbClr val="000000"/>
              </a:buClr>
              <a:buSzPts val="1500"/>
              <a:buChar char="●"/>
            </a:pPr>
            <a:r>
              <a:rPr lang="en">
                <a:solidFill>
                  <a:srgbClr val="000000"/>
                </a:solidFill>
              </a:rPr>
              <a:t>BOOK CHAPTER</a:t>
            </a:r>
            <a:endParaRPr>
              <a:solidFill>
                <a:srgbClr val="000000"/>
              </a:solidFill>
            </a:endParaRPr>
          </a:p>
          <a:p>
            <a:pPr indent="-171450" lvl="0" marL="177800" rtl="0" algn="l">
              <a:lnSpc>
                <a:spcPct val="120000"/>
              </a:lnSpc>
              <a:spcBef>
                <a:spcPts val="800"/>
              </a:spcBef>
              <a:spcAft>
                <a:spcPts val="0"/>
              </a:spcAft>
              <a:buClr>
                <a:srgbClr val="000000"/>
              </a:buClr>
              <a:buSzPts val="1500"/>
              <a:buChar char="●"/>
            </a:pPr>
            <a:r>
              <a:rPr lang="en">
                <a:solidFill>
                  <a:srgbClr val="000000"/>
                </a:solidFill>
              </a:rPr>
              <a:t>MAGAZINE ARTICLE</a:t>
            </a:r>
            <a:endParaRPr>
              <a:solidFill>
                <a:srgbClr val="000000"/>
              </a:solidFill>
            </a:endParaRPr>
          </a:p>
          <a:p>
            <a:pPr indent="-171450" lvl="0" marL="177800" rtl="0" algn="l">
              <a:lnSpc>
                <a:spcPct val="120000"/>
              </a:lnSpc>
              <a:spcBef>
                <a:spcPts val="800"/>
              </a:spcBef>
              <a:spcAft>
                <a:spcPts val="0"/>
              </a:spcAft>
              <a:buClr>
                <a:srgbClr val="000000"/>
              </a:buClr>
              <a:buSzPts val="1500"/>
              <a:buChar char="●"/>
            </a:pPr>
            <a:r>
              <a:rPr lang="en">
                <a:solidFill>
                  <a:srgbClr val="000000"/>
                </a:solidFill>
              </a:rPr>
              <a:t>SONG</a:t>
            </a:r>
            <a:endParaRPr>
              <a:solidFill>
                <a:srgbClr val="000000"/>
              </a:solidFill>
            </a:endParaRPr>
          </a:p>
          <a:p>
            <a:pPr indent="-171450" lvl="0" marL="177800" rtl="0" algn="l">
              <a:lnSpc>
                <a:spcPct val="120000"/>
              </a:lnSpc>
              <a:spcBef>
                <a:spcPts val="800"/>
              </a:spcBef>
              <a:spcAft>
                <a:spcPts val="0"/>
              </a:spcAft>
              <a:buClr>
                <a:srgbClr val="000000"/>
              </a:buClr>
              <a:buSzPts val="1500"/>
              <a:buChar char="●"/>
            </a:pPr>
            <a:r>
              <a:rPr lang="en">
                <a:solidFill>
                  <a:srgbClr val="000000"/>
                </a:solidFill>
              </a:rPr>
              <a:t>SHORT STORY</a:t>
            </a:r>
            <a:endParaRPr>
              <a:solidFill>
                <a:srgbClr val="000000"/>
              </a:solidFill>
            </a:endParaRPr>
          </a:p>
          <a:p>
            <a:pPr indent="-165100" lvl="0" marL="177800" rtl="0" algn="l">
              <a:lnSpc>
                <a:spcPct val="120000"/>
              </a:lnSpc>
              <a:spcBef>
                <a:spcPts val="1600"/>
              </a:spcBef>
              <a:spcAft>
                <a:spcPts val="1600"/>
              </a:spcAft>
              <a:buClr>
                <a:srgbClr val="000000"/>
              </a:buClr>
              <a:buSzPts val="1400"/>
              <a:buChar char="●"/>
            </a:pPr>
            <a:r>
              <a:rPr lang="en">
                <a:solidFill>
                  <a:srgbClr val="000000"/>
                </a:solidFill>
              </a:rPr>
              <a:t>POEM</a:t>
            </a:r>
            <a:endParaRPr>
              <a:solidFill>
                <a:srgbClr val="000000"/>
              </a:solidFill>
            </a:endParaRPr>
          </a:p>
        </p:txBody>
      </p:sp>
      <p:pic>
        <p:nvPicPr>
          <p:cNvPr id="141" name="Google Shape;141;p28"/>
          <p:cNvPicPr preferRelativeResize="0"/>
          <p:nvPr/>
        </p:nvPicPr>
        <p:blipFill rotWithShape="1">
          <a:blip r:embed="rId3">
            <a:alphaModFix/>
          </a:blip>
          <a:srcRect b="0" l="0" r="0" t="0"/>
          <a:stretch/>
        </p:blipFill>
        <p:spPr>
          <a:xfrm>
            <a:off x="1744797" y="3606351"/>
            <a:ext cx="2297721" cy="1219199"/>
          </a:xfrm>
          <a:prstGeom prst="rect">
            <a:avLst/>
          </a:prstGeom>
          <a:noFill/>
          <a:ln>
            <a:noFill/>
          </a:ln>
        </p:spPr>
      </p:pic>
      <p:sp>
        <p:nvSpPr>
          <p:cNvPr id="142" name="Google Shape;142;p28"/>
          <p:cNvSpPr txBox="1"/>
          <p:nvPr/>
        </p:nvSpPr>
        <p:spPr>
          <a:xfrm>
            <a:off x="7298394" y="2861600"/>
            <a:ext cx="1449600" cy="2055000"/>
          </a:xfrm>
          <a:prstGeom prst="rect">
            <a:avLst/>
          </a:prstGeom>
          <a:noFill/>
          <a:ln cap="flat" cmpd="sng" w="28575">
            <a:solidFill>
              <a:srgbClr val="434343"/>
            </a:solidFill>
            <a:prstDash val="dot"/>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b="1" lang="en" sz="1700">
                <a:latin typeface="Twentieth Century"/>
                <a:ea typeface="Twentieth Century"/>
                <a:cs typeface="Twentieth Century"/>
                <a:sym typeface="Twentieth Century"/>
              </a:rPr>
              <a:t>Small things are normally read or viewed in ONE sitting -- less than an hour.</a:t>
            </a:r>
            <a:endParaRPr b="1" sz="1700">
              <a:latin typeface="Twentieth Century"/>
              <a:ea typeface="Twentieth Century"/>
              <a:cs typeface="Twentieth Century"/>
              <a:sym typeface="Twentieth Century"/>
            </a:endParaRPr>
          </a:p>
        </p:txBody>
      </p:sp>
      <p:sp>
        <p:nvSpPr>
          <p:cNvPr id="143" name="Google Shape;143;p28"/>
          <p:cNvSpPr/>
          <p:nvPr/>
        </p:nvSpPr>
        <p:spPr>
          <a:xfrm>
            <a:off x="6769894" y="3240656"/>
            <a:ext cx="453900" cy="365700"/>
          </a:xfrm>
          <a:prstGeom prst="leftArrow">
            <a:avLst>
              <a:gd fmla="val 50000" name="adj1"/>
              <a:gd fmla="val 50000" name="adj2"/>
            </a:avLst>
          </a:prstGeom>
          <a:solidFill>
            <a:srgbClr val="666666"/>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6"/>
          <p:cNvSpPr txBox="1"/>
          <p:nvPr>
            <p:ph type="title"/>
          </p:nvPr>
        </p:nvSpPr>
        <p:spPr>
          <a:xfrm>
            <a:off x="-147975" y="356075"/>
            <a:ext cx="7470900" cy="4739100"/>
          </a:xfrm>
          <a:prstGeom prst="rect">
            <a:avLst/>
          </a:prstGeom>
        </p:spPr>
        <p:txBody>
          <a:bodyPr anchorCtr="0" anchor="ctr" bIns="91425" lIns="91425" spcFirstLastPara="1" rIns="91425" wrap="square" tIns="91425">
            <a:noAutofit/>
          </a:bodyPr>
          <a:lstStyle/>
          <a:p>
            <a:pPr indent="-230160" lvl="0" marL="352487" marR="372558" rtl="0" algn="l">
              <a:lnSpc>
                <a:spcPct val="100050"/>
              </a:lnSpc>
              <a:spcBef>
                <a:spcPts val="0"/>
              </a:spcBef>
              <a:spcAft>
                <a:spcPts val="0"/>
              </a:spcAft>
              <a:buNone/>
            </a:pPr>
            <a:r>
              <a:t/>
            </a:r>
            <a:endParaRPr sz="3000">
              <a:solidFill>
                <a:srgbClr val="000000"/>
              </a:solidFill>
              <a:latin typeface="Constantia"/>
              <a:ea typeface="Constantia"/>
              <a:cs typeface="Constantia"/>
              <a:sym typeface="Constantia"/>
            </a:endParaRPr>
          </a:p>
          <a:p>
            <a:pPr indent="-230160" lvl="0" marL="352487" marR="372558" rtl="0" algn="l">
              <a:lnSpc>
                <a:spcPct val="100050"/>
              </a:lnSpc>
              <a:spcBef>
                <a:spcPts val="0"/>
              </a:spcBef>
              <a:spcAft>
                <a:spcPts val="0"/>
              </a:spcAft>
              <a:buNone/>
            </a:pPr>
            <a:r>
              <a:rPr b="1" lang="en" sz="3000">
                <a:solidFill>
                  <a:srgbClr val="000000"/>
                </a:solidFill>
                <a:latin typeface="Constantia"/>
                <a:ea typeface="Constantia"/>
                <a:cs typeface="Constantia"/>
                <a:sym typeface="Constantia"/>
              </a:rPr>
              <a:t>SELECT THE CORRECT ONE:</a:t>
            </a:r>
            <a:endParaRPr b="1" sz="3000">
              <a:solidFill>
                <a:srgbClr val="000000"/>
              </a:solidFill>
              <a:latin typeface="Constantia"/>
              <a:ea typeface="Constantia"/>
              <a:cs typeface="Constantia"/>
              <a:sym typeface="Constantia"/>
            </a:endParaRPr>
          </a:p>
          <a:p>
            <a:pPr indent="-230160" lvl="0" marL="352487" marR="372558" rtl="0" algn="l">
              <a:lnSpc>
                <a:spcPct val="100050"/>
              </a:lnSpc>
              <a:spcBef>
                <a:spcPts val="0"/>
              </a:spcBef>
              <a:spcAft>
                <a:spcPts val="0"/>
              </a:spcAft>
              <a:buNone/>
            </a:pPr>
            <a:r>
              <a:t/>
            </a:r>
            <a:endParaRPr sz="3000">
              <a:solidFill>
                <a:srgbClr val="000000"/>
              </a:solidFill>
              <a:latin typeface="Constantia"/>
              <a:ea typeface="Constantia"/>
              <a:cs typeface="Constantia"/>
              <a:sym typeface="Constantia"/>
            </a:endParaRPr>
          </a:p>
          <a:p>
            <a:pPr indent="-230160" lvl="0" marL="352487" marR="372558" rtl="0" algn="l">
              <a:lnSpc>
                <a:spcPct val="100050"/>
              </a:lnSpc>
              <a:spcBef>
                <a:spcPts val="0"/>
              </a:spcBef>
              <a:spcAft>
                <a:spcPts val="0"/>
              </a:spcAft>
              <a:buNone/>
            </a:pPr>
            <a:r>
              <a:rPr lang="en" sz="3000">
                <a:solidFill>
                  <a:srgbClr val="000000"/>
                </a:solidFill>
                <a:latin typeface="Constantia"/>
                <a:ea typeface="Constantia"/>
                <a:cs typeface="Constantia"/>
                <a:sym typeface="Constantia"/>
              </a:rPr>
              <a:t>A) “Comrades, surely you don’t  want Jones to come back” (Orwell  52). </a:t>
            </a:r>
            <a:br>
              <a:rPr lang="en" sz="3000">
                <a:solidFill>
                  <a:srgbClr val="000000"/>
                </a:solidFill>
                <a:latin typeface="Constantia"/>
                <a:ea typeface="Constantia"/>
                <a:cs typeface="Constantia"/>
                <a:sym typeface="Constantia"/>
              </a:rPr>
            </a:br>
            <a:br>
              <a:rPr lang="en" sz="3000">
                <a:solidFill>
                  <a:srgbClr val="000000"/>
                </a:solidFill>
                <a:latin typeface="Constantia"/>
                <a:ea typeface="Constantia"/>
                <a:cs typeface="Constantia"/>
                <a:sym typeface="Constantia"/>
              </a:rPr>
            </a:br>
            <a:r>
              <a:rPr lang="en" sz="3000">
                <a:solidFill>
                  <a:srgbClr val="000000"/>
                </a:solidFill>
                <a:latin typeface="Constantia"/>
                <a:ea typeface="Constantia"/>
                <a:cs typeface="Constantia"/>
                <a:sym typeface="Constantia"/>
              </a:rPr>
              <a:t>B) “Comrades, surely you don’t  want Jones to come back.” (Orwell  52).</a:t>
            </a:r>
            <a:br>
              <a:rPr lang="en" sz="3000">
                <a:solidFill>
                  <a:srgbClr val="000000"/>
                </a:solidFill>
                <a:latin typeface="Constantia"/>
                <a:ea typeface="Constantia"/>
                <a:cs typeface="Constantia"/>
                <a:sym typeface="Constantia"/>
              </a:rPr>
            </a:br>
            <a:br>
              <a:rPr lang="en" sz="3000">
                <a:solidFill>
                  <a:srgbClr val="000000"/>
                </a:solidFill>
                <a:latin typeface="Constantia"/>
                <a:ea typeface="Constantia"/>
                <a:cs typeface="Constantia"/>
                <a:sym typeface="Constantia"/>
              </a:rPr>
            </a:br>
            <a:r>
              <a:rPr lang="en" sz="3000">
                <a:solidFill>
                  <a:srgbClr val="000000"/>
                </a:solidFill>
                <a:latin typeface="Constantia"/>
                <a:ea typeface="Constantia"/>
                <a:cs typeface="Constantia"/>
                <a:sym typeface="Constantia"/>
              </a:rPr>
              <a:t>C)</a:t>
            </a:r>
            <a:r>
              <a:rPr lang="en" sz="3000">
                <a:solidFill>
                  <a:srgbClr val="000000"/>
                </a:solidFill>
                <a:latin typeface="Constantia"/>
                <a:ea typeface="Constantia"/>
                <a:cs typeface="Constantia"/>
                <a:sym typeface="Constantia"/>
              </a:rPr>
              <a:t> “Comrades, surely you don’t  want Jones to come back” (Orwell page 52).</a:t>
            </a:r>
            <a:endParaRPr sz="3000">
              <a:solidFill>
                <a:srgbClr val="000000"/>
              </a:solidFill>
              <a:latin typeface="Constantia"/>
              <a:ea typeface="Constantia"/>
              <a:cs typeface="Constantia"/>
              <a:sym typeface="Constantia"/>
            </a:endParaRPr>
          </a:p>
          <a:p>
            <a:pPr indent="-230186" lvl="0" marL="352487" marR="290302" rtl="0" algn="l">
              <a:lnSpc>
                <a:spcPct val="100055"/>
              </a:lnSpc>
              <a:spcBef>
                <a:spcPts val="6857"/>
              </a:spcBef>
              <a:spcAft>
                <a:spcPts val="0"/>
              </a:spcAft>
              <a:buNone/>
            </a:pPr>
            <a:r>
              <a:t/>
            </a:r>
            <a:endParaRPr sz="3000">
              <a:solidFill>
                <a:srgbClr val="000000"/>
              </a:solidFill>
              <a:latin typeface="Constantia"/>
              <a:ea typeface="Constantia"/>
              <a:cs typeface="Constantia"/>
              <a:sym typeface="Constantia"/>
            </a:endParaRPr>
          </a:p>
        </p:txBody>
      </p:sp>
      <p:pic>
        <p:nvPicPr>
          <p:cNvPr id="277" name="Google Shape;277;p46"/>
          <p:cNvPicPr preferRelativeResize="0"/>
          <p:nvPr/>
        </p:nvPicPr>
        <p:blipFill>
          <a:blip r:embed="rId3">
            <a:alphaModFix/>
          </a:blip>
          <a:stretch>
            <a:fillRect/>
          </a:stretch>
        </p:blipFill>
        <p:spPr>
          <a:xfrm>
            <a:off x="7322975" y="1711850"/>
            <a:ext cx="1997625" cy="1997625"/>
          </a:xfrm>
          <a:prstGeom prst="rect">
            <a:avLst/>
          </a:prstGeom>
          <a:noFill/>
          <a:ln>
            <a:noFill/>
          </a:ln>
        </p:spPr>
      </p:pic>
      <p:pic>
        <p:nvPicPr>
          <p:cNvPr id="278" name="Google Shape;278;p46">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279" name="Google Shape;279;p46">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7"/>
          <p:cNvSpPr txBox="1"/>
          <p:nvPr>
            <p:ph type="title"/>
          </p:nvPr>
        </p:nvSpPr>
        <p:spPr>
          <a:xfrm>
            <a:off x="2724450" y="5263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A)</a:t>
            </a:r>
            <a:r>
              <a:rPr b="1" lang="en" sz="3000">
                <a:solidFill>
                  <a:srgbClr val="FFFFFF"/>
                </a:solidFill>
                <a:latin typeface="Constantia"/>
                <a:ea typeface="Constantia"/>
                <a:cs typeface="Constantia"/>
                <a:sym typeface="Constantia"/>
              </a:rPr>
              <a:t>“Comrades, surely you don’t  want Jones to come back” (Orwell  52).</a:t>
            </a:r>
            <a:endParaRPr b="1" sz="3000">
              <a:solidFill>
                <a:srgbClr val="FFFFFF"/>
              </a:solidFill>
              <a:latin typeface="Constantia"/>
              <a:ea typeface="Constantia"/>
              <a:cs typeface="Constantia"/>
              <a:sym typeface="Constantia"/>
            </a:endParaRPr>
          </a:p>
          <a:p>
            <a:pPr indent="0" lvl="0" marL="0" rtl="0" algn="l">
              <a:spcBef>
                <a:spcPts val="0"/>
              </a:spcBef>
              <a:spcAft>
                <a:spcPts val="0"/>
              </a:spcAft>
              <a:buNone/>
            </a:pPr>
            <a:r>
              <a:t/>
            </a:r>
            <a:endParaRPr sz="3000">
              <a:solidFill>
                <a:srgbClr val="000000"/>
              </a:solidFill>
              <a:latin typeface="Constantia"/>
              <a:ea typeface="Constantia"/>
              <a:cs typeface="Constantia"/>
              <a:sym typeface="Constantia"/>
            </a:endParaRPr>
          </a:p>
          <a:p>
            <a:pPr indent="-419100" lvl="0" marL="914400" rtl="0" algn="l">
              <a:spcBef>
                <a:spcPts val="0"/>
              </a:spcBef>
              <a:spcAft>
                <a:spcPts val="0"/>
              </a:spcAft>
              <a:buClr>
                <a:srgbClr val="000000"/>
              </a:buClr>
              <a:buSzPts val="3000"/>
              <a:buFont typeface="Constantia"/>
              <a:buChar char="●"/>
            </a:pPr>
            <a:r>
              <a:rPr lang="en" sz="3000">
                <a:solidFill>
                  <a:srgbClr val="000000"/>
                </a:solidFill>
                <a:latin typeface="Constantia"/>
                <a:ea typeface="Constantia"/>
                <a:cs typeface="Constantia"/>
                <a:sym typeface="Constantia"/>
              </a:rPr>
              <a:t>NO period before the (  ) </a:t>
            </a:r>
            <a:endParaRPr sz="3000">
              <a:solidFill>
                <a:srgbClr val="000000"/>
              </a:solidFill>
              <a:latin typeface="Constantia"/>
              <a:ea typeface="Constantia"/>
              <a:cs typeface="Constantia"/>
              <a:sym typeface="Constantia"/>
            </a:endParaRPr>
          </a:p>
          <a:p>
            <a:pPr indent="0" lvl="0" marL="1371600" rtl="0" algn="l">
              <a:spcBef>
                <a:spcPts val="0"/>
              </a:spcBef>
              <a:spcAft>
                <a:spcPts val="0"/>
              </a:spcAft>
              <a:buNone/>
            </a:pPr>
            <a:r>
              <a:t/>
            </a:r>
            <a:endParaRPr sz="3000">
              <a:solidFill>
                <a:srgbClr val="000000"/>
              </a:solidFill>
              <a:latin typeface="Constantia"/>
              <a:ea typeface="Constantia"/>
              <a:cs typeface="Constantia"/>
              <a:sym typeface="Constantia"/>
            </a:endParaRPr>
          </a:p>
          <a:p>
            <a:pPr indent="-419100" lvl="0" marL="914400" rtl="0" algn="l">
              <a:spcBef>
                <a:spcPts val="0"/>
              </a:spcBef>
              <a:spcAft>
                <a:spcPts val="0"/>
              </a:spcAft>
              <a:buClr>
                <a:srgbClr val="000000"/>
              </a:buClr>
              <a:buSzPts val="3000"/>
              <a:buFont typeface="Constantia"/>
              <a:buChar char="●"/>
            </a:pPr>
            <a:r>
              <a:rPr lang="en" sz="3000">
                <a:solidFill>
                  <a:srgbClr val="000000"/>
                </a:solidFill>
                <a:latin typeface="Constantia"/>
                <a:ea typeface="Constantia"/>
                <a:cs typeface="Constantia"/>
                <a:sym typeface="Constantia"/>
              </a:rPr>
              <a:t>NO word page in the (  ) </a:t>
            </a:r>
            <a:endParaRPr sz="3000">
              <a:solidFill>
                <a:srgbClr val="000000"/>
              </a:solidFill>
              <a:latin typeface="Constantia"/>
              <a:ea typeface="Constantia"/>
              <a:cs typeface="Constantia"/>
              <a:sym typeface="Constantia"/>
            </a:endParaRPr>
          </a:p>
        </p:txBody>
      </p:sp>
      <p:pic>
        <p:nvPicPr>
          <p:cNvPr id="285" name="Google Shape;285;p47"/>
          <p:cNvPicPr preferRelativeResize="0"/>
          <p:nvPr/>
        </p:nvPicPr>
        <p:blipFill>
          <a:blip r:embed="rId3">
            <a:alphaModFix/>
          </a:blip>
          <a:stretch>
            <a:fillRect/>
          </a:stretch>
        </p:blipFill>
        <p:spPr>
          <a:xfrm>
            <a:off x="137600" y="2001925"/>
            <a:ext cx="2419649" cy="19069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8"/>
          <p:cNvSpPr txBox="1"/>
          <p:nvPr>
            <p:ph type="title"/>
          </p:nvPr>
        </p:nvSpPr>
        <p:spPr>
          <a:xfrm>
            <a:off x="59400" y="60150"/>
            <a:ext cx="8345100" cy="4897500"/>
          </a:xfrm>
          <a:prstGeom prst="rect">
            <a:avLst/>
          </a:prstGeom>
        </p:spPr>
        <p:txBody>
          <a:bodyPr anchorCtr="0" anchor="ctr" bIns="91425" lIns="91425" spcFirstLastPara="1" rIns="91425" wrap="square" tIns="91425">
            <a:noAutofit/>
          </a:bodyPr>
          <a:lstStyle/>
          <a:p>
            <a:pPr indent="-273297" lvl="0" marL="395624" marR="1282103" rtl="0" algn="l">
              <a:lnSpc>
                <a:spcPct val="100050"/>
              </a:lnSpc>
              <a:spcBef>
                <a:spcPts val="0"/>
              </a:spcBef>
              <a:spcAft>
                <a:spcPts val="0"/>
              </a:spcAft>
              <a:buNone/>
            </a:pPr>
            <a:r>
              <a:rPr lang="en" sz="3998">
                <a:solidFill>
                  <a:srgbClr val="000000"/>
                </a:solidFill>
                <a:latin typeface="Constantia"/>
                <a:ea typeface="Constantia"/>
                <a:cs typeface="Constantia"/>
                <a:sym typeface="Constantia"/>
              </a:rPr>
              <a:t>SELECT the CORRECT ONE:</a:t>
            </a:r>
            <a:br>
              <a:rPr lang="en" sz="3998">
                <a:solidFill>
                  <a:srgbClr val="000000"/>
                </a:solidFill>
                <a:latin typeface="Constantia"/>
                <a:ea typeface="Constantia"/>
                <a:cs typeface="Constantia"/>
                <a:sym typeface="Constantia"/>
              </a:rPr>
            </a:br>
            <a:endParaRPr sz="3998">
              <a:solidFill>
                <a:srgbClr val="000000"/>
              </a:solidFill>
              <a:latin typeface="Constantia"/>
              <a:ea typeface="Constantia"/>
              <a:cs typeface="Constantia"/>
              <a:sym typeface="Constantia"/>
            </a:endParaRPr>
          </a:p>
          <a:p>
            <a:pPr indent="-273297" lvl="0" marL="395624" marR="1282103" rtl="0" algn="l">
              <a:lnSpc>
                <a:spcPct val="100050"/>
              </a:lnSpc>
              <a:spcBef>
                <a:spcPts val="0"/>
              </a:spcBef>
              <a:spcAft>
                <a:spcPts val="0"/>
              </a:spcAft>
              <a:buNone/>
            </a:pPr>
            <a:r>
              <a:rPr lang="en" sz="3998">
                <a:solidFill>
                  <a:srgbClr val="000000"/>
                </a:solidFill>
                <a:latin typeface="Constantia"/>
                <a:ea typeface="Constantia"/>
                <a:cs typeface="Constantia"/>
                <a:sym typeface="Constantia"/>
              </a:rPr>
              <a:t>A) “Tactics comrades, tactics”  </a:t>
            </a:r>
            <a:r>
              <a:rPr lang="en" sz="3996">
                <a:solidFill>
                  <a:srgbClr val="000000"/>
                </a:solidFill>
                <a:latin typeface="Constantia"/>
                <a:ea typeface="Constantia"/>
                <a:cs typeface="Constantia"/>
                <a:sym typeface="Constantia"/>
              </a:rPr>
              <a:t>(Orwell 93)! </a:t>
            </a:r>
            <a:endParaRPr sz="3996">
              <a:solidFill>
                <a:srgbClr val="000000"/>
              </a:solidFill>
              <a:latin typeface="Constantia"/>
              <a:ea typeface="Constantia"/>
              <a:cs typeface="Constantia"/>
              <a:sym typeface="Constantia"/>
            </a:endParaRPr>
          </a:p>
          <a:p>
            <a:pPr indent="974" lvl="0" marL="121326" marR="977214" rtl="0" algn="l">
              <a:lnSpc>
                <a:spcPct val="120084"/>
              </a:lnSpc>
              <a:spcBef>
                <a:spcPts val="6856"/>
              </a:spcBef>
              <a:spcAft>
                <a:spcPts val="0"/>
              </a:spcAft>
              <a:buNone/>
            </a:pPr>
            <a:r>
              <a:rPr lang="en" sz="3996">
                <a:solidFill>
                  <a:srgbClr val="000000"/>
                </a:solidFill>
                <a:latin typeface="Constantia"/>
                <a:ea typeface="Constantia"/>
                <a:cs typeface="Constantia"/>
                <a:sym typeface="Constantia"/>
              </a:rPr>
              <a:t>B) “Tactics comrades, tactics!” </a:t>
            </a:r>
            <a:r>
              <a:rPr lang="en" sz="3998">
                <a:solidFill>
                  <a:srgbClr val="000000"/>
                </a:solidFill>
                <a:latin typeface="Constantia"/>
                <a:ea typeface="Constantia"/>
                <a:cs typeface="Constantia"/>
                <a:sym typeface="Constantia"/>
              </a:rPr>
              <a:t>(Orwell 93).</a:t>
            </a:r>
            <a:endParaRPr/>
          </a:p>
        </p:txBody>
      </p:sp>
      <p:pic>
        <p:nvPicPr>
          <p:cNvPr id="291" name="Google Shape;291;p48"/>
          <p:cNvPicPr preferRelativeResize="0"/>
          <p:nvPr/>
        </p:nvPicPr>
        <p:blipFill>
          <a:blip r:embed="rId3">
            <a:alphaModFix/>
          </a:blip>
          <a:stretch>
            <a:fillRect/>
          </a:stretch>
        </p:blipFill>
        <p:spPr>
          <a:xfrm>
            <a:off x="6776825" y="1798061"/>
            <a:ext cx="2437725" cy="1547375"/>
          </a:xfrm>
          <a:prstGeom prst="rect">
            <a:avLst/>
          </a:prstGeom>
          <a:noFill/>
          <a:ln>
            <a:noFill/>
          </a:ln>
        </p:spPr>
      </p:pic>
      <p:pic>
        <p:nvPicPr>
          <p:cNvPr id="292" name="Google Shape;292;p48">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293" name="Google Shape;293;p48">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9"/>
          <p:cNvSpPr txBox="1"/>
          <p:nvPr>
            <p:ph type="title"/>
          </p:nvPr>
        </p:nvSpPr>
        <p:spPr>
          <a:xfrm>
            <a:off x="0" y="73950"/>
            <a:ext cx="8655600" cy="302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 </a:t>
            </a:r>
            <a:r>
              <a:rPr lang="en" sz="3996">
                <a:solidFill>
                  <a:srgbClr val="000000"/>
                </a:solidFill>
                <a:latin typeface="Constantia"/>
                <a:ea typeface="Constantia"/>
                <a:cs typeface="Constantia"/>
                <a:sym typeface="Constantia"/>
              </a:rPr>
              <a:t>B) “Tactics comrades, tactic</a:t>
            </a:r>
            <a:r>
              <a:rPr lang="en" sz="3996">
                <a:solidFill>
                  <a:srgbClr val="000000"/>
                </a:solidFill>
                <a:highlight>
                  <a:srgbClr val="FF00FF"/>
                </a:highlight>
                <a:latin typeface="Constantia"/>
                <a:ea typeface="Constantia"/>
                <a:cs typeface="Constantia"/>
                <a:sym typeface="Constantia"/>
              </a:rPr>
              <a:t>s!”</a:t>
            </a:r>
            <a:r>
              <a:rPr lang="en" sz="3996">
                <a:solidFill>
                  <a:srgbClr val="000000"/>
                </a:solidFill>
                <a:latin typeface="Constantia"/>
                <a:ea typeface="Constantia"/>
                <a:cs typeface="Constantia"/>
                <a:sym typeface="Constantia"/>
              </a:rPr>
              <a:t> </a:t>
            </a:r>
            <a:r>
              <a:rPr lang="en" sz="3998">
                <a:solidFill>
                  <a:srgbClr val="000000"/>
                </a:solidFill>
                <a:latin typeface="Constantia"/>
                <a:ea typeface="Constantia"/>
                <a:cs typeface="Constantia"/>
                <a:sym typeface="Constantia"/>
              </a:rPr>
              <a:t>(Orwell 93</a:t>
            </a:r>
            <a:r>
              <a:rPr lang="en" sz="3998">
                <a:solidFill>
                  <a:srgbClr val="000000"/>
                </a:solidFill>
                <a:highlight>
                  <a:srgbClr val="FF00FF"/>
                </a:highlight>
                <a:latin typeface="Constantia"/>
                <a:ea typeface="Constantia"/>
                <a:cs typeface="Constantia"/>
                <a:sym typeface="Constantia"/>
              </a:rPr>
              <a:t>).</a:t>
            </a:r>
            <a:endParaRPr sz="3998">
              <a:solidFill>
                <a:srgbClr val="000000"/>
              </a:solidFill>
              <a:highlight>
                <a:srgbClr val="FF00FF"/>
              </a:highlight>
              <a:latin typeface="Constantia"/>
              <a:ea typeface="Constantia"/>
              <a:cs typeface="Constantia"/>
              <a:sym typeface="Constantia"/>
            </a:endParaRPr>
          </a:p>
          <a:p>
            <a:pPr indent="0" lvl="0" marL="0" rtl="0" algn="l">
              <a:spcBef>
                <a:spcPts val="0"/>
              </a:spcBef>
              <a:spcAft>
                <a:spcPts val="0"/>
              </a:spcAft>
              <a:buNone/>
            </a:pPr>
            <a:r>
              <a:t/>
            </a:r>
            <a:endParaRPr sz="3998">
              <a:solidFill>
                <a:srgbClr val="000000"/>
              </a:solidFill>
              <a:latin typeface="Constantia"/>
              <a:ea typeface="Constantia"/>
              <a:cs typeface="Constantia"/>
              <a:sym typeface="Constantia"/>
            </a:endParaRPr>
          </a:p>
          <a:p>
            <a:pPr indent="0" lvl="0" marL="0" rtl="0" algn="l">
              <a:spcBef>
                <a:spcPts val="0"/>
              </a:spcBef>
              <a:spcAft>
                <a:spcPts val="0"/>
              </a:spcAft>
              <a:buNone/>
            </a:pPr>
            <a:r>
              <a:rPr lang="en" sz="3998">
                <a:solidFill>
                  <a:srgbClr val="000000"/>
                </a:solidFill>
                <a:latin typeface="Constantia"/>
                <a:ea typeface="Constantia"/>
                <a:cs typeface="Constantia"/>
                <a:sym typeface="Constantia"/>
              </a:rPr>
              <a:t>IF the quote ends w/ a ! or ? you keep it and then add a . at the end.</a:t>
            </a:r>
            <a:endParaRPr sz="3998">
              <a:solidFill>
                <a:srgbClr val="000000"/>
              </a:solidFill>
              <a:latin typeface="Constantia"/>
              <a:ea typeface="Constantia"/>
              <a:cs typeface="Constantia"/>
              <a:sym typeface="Constantia"/>
            </a:endParaRPr>
          </a:p>
        </p:txBody>
      </p:sp>
      <p:pic>
        <p:nvPicPr>
          <p:cNvPr id="299" name="Google Shape;299;p49"/>
          <p:cNvPicPr preferRelativeResize="0"/>
          <p:nvPr/>
        </p:nvPicPr>
        <p:blipFill>
          <a:blip r:embed="rId3">
            <a:alphaModFix/>
          </a:blip>
          <a:stretch>
            <a:fillRect/>
          </a:stretch>
        </p:blipFill>
        <p:spPr>
          <a:xfrm>
            <a:off x="3329351" y="3097675"/>
            <a:ext cx="2360549" cy="2045825"/>
          </a:xfrm>
          <a:prstGeom prst="rect">
            <a:avLst/>
          </a:prstGeom>
          <a:noFill/>
          <a:ln>
            <a:noFill/>
          </a:ln>
        </p:spPr>
      </p:pic>
      <p:pic>
        <p:nvPicPr>
          <p:cNvPr id="300" name="Google Shape;300;p49"/>
          <p:cNvPicPr preferRelativeResize="0"/>
          <p:nvPr/>
        </p:nvPicPr>
        <p:blipFill>
          <a:blip r:embed="rId4">
            <a:alphaModFix/>
          </a:blip>
          <a:stretch>
            <a:fillRect/>
          </a:stretch>
        </p:blipFill>
        <p:spPr>
          <a:xfrm>
            <a:off x="3227575" y="656375"/>
            <a:ext cx="886326" cy="8848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0"/>
          <p:cNvSpPr txBox="1"/>
          <p:nvPr>
            <p:ph type="ctrTitle"/>
          </p:nvPr>
        </p:nvSpPr>
        <p:spPr>
          <a:xfrm>
            <a:off x="162300" y="694775"/>
            <a:ext cx="88194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Song Titles</a:t>
            </a:r>
            <a:endParaRPr/>
          </a:p>
        </p:txBody>
      </p:sp>
      <p:sp>
        <p:nvSpPr>
          <p:cNvPr id="306" name="Google Shape;306;p50"/>
          <p:cNvSpPr txBox="1"/>
          <p:nvPr>
            <p:ph idx="1" type="subTitle"/>
          </p:nvPr>
        </p:nvSpPr>
        <p:spPr>
          <a:xfrm>
            <a:off x="1947600" y="1628375"/>
            <a:ext cx="7196400" cy="3181200"/>
          </a:xfrm>
          <a:prstGeom prst="rect">
            <a:avLst/>
          </a:prstGeom>
        </p:spPr>
        <p:txBody>
          <a:bodyPr anchorCtr="0" anchor="t" bIns="91425" lIns="91425" spcFirstLastPara="1" rIns="91425" wrap="square" tIns="91425">
            <a:noAutofit/>
          </a:bodyPr>
          <a:lstStyle/>
          <a:p>
            <a:pPr indent="-482498" lvl="0" marL="457200" marR="2487745" rtl="0" algn="ctr">
              <a:lnSpc>
                <a:spcPct val="118667"/>
              </a:lnSpc>
              <a:spcBef>
                <a:spcPts val="0"/>
              </a:spcBef>
              <a:spcAft>
                <a:spcPts val="0"/>
              </a:spcAft>
              <a:buClr>
                <a:srgbClr val="000000"/>
              </a:buClr>
              <a:buSzPts val="3998"/>
              <a:buFont typeface="Constantia"/>
              <a:buAutoNum type="arabicParenR"/>
            </a:pPr>
            <a:r>
              <a:rPr lang="en" sz="3998">
                <a:solidFill>
                  <a:srgbClr val="000000"/>
                </a:solidFill>
                <a:latin typeface="Constantia"/>
                <a:ea typeface="Constantia"/>
                <a:cs typeface="Constantia"/>
                <a:sym typeface="Constantia"/>
              </a:rPr>
              <a:t>Underline or Italics </a:t>
            </a:r>
            <a:endParaRPr sz="3998">
              <a:solidFill>
                <a:srgbClr val="000000"/>
              </a:solidFill>
              <a:latin typeface="Constantia"/>
              <a:ea typeface="Constantia"/>
              <a:cs typeface="Constantia"/>
              <a:sym typeface="Constantia"/>
            </a:endParaRPr>
          </a:p>
          <a:p>
            <a:pPr indent="-78663" lvl="0" marL="122326" marR="2487745" rtl="0" algn="ctr">
              <a:lnSpc>
                <a:spcPct val="118667"/>
              </a:lnSpc>
              <a:spcBef>
                <a:spcPts val="0"/>
              </a:spcBef>
              <a:spcAft>
                <a:spcPts val="0"/>
              </a:spcAft>
              <a:buNone/>
            </a:pPr>
            <a:r>
              <a:rPr lang="en" sz="3998">
                <a:solidFill>
                  <a:srgbClr val="000000"/>
                </a:solidFill>
                <a:latin typeface="Constantia"/>
                <a:ea typeface="Constantia"/>
                <a:cs typeface="Constantia"/>
                <a:sym typeface="Constantia"/>
              </a:rPr>
              <a:t>OR</a:t>
            </a:r>
            <a:endParaRPr sz="3998">
              <a:solidFill>
                <a:srgbClr val="000000"/>
              </a:solidFill>
              <a:latin typeface="Constantia"/>
              <a:ea typeface="Constantia"/>
              <a:cs typeface="Constantia"/>
              <a:sym typeface="Constantia"/>
            </a:endParaRPr>
          </a:p>
          <a:p>
            <a:pPr indent="-482498" lvl="0" marL="457200" marR="2487745" rtl="0" algn="ctr">
              <a:lnSpc>
                <a:spcPct val="118667"/>
              </a:lnSpc>
              <a:spcBef>
                <a:spcPts val="0"/>
              </a:spcBef>
              <a:spcAft>
                <a:spcPts val="0"/>
              </a:spcAft>
              <a:buClr>
                <a:srgbClr val="000000"/>
              </a:buClr>
              <a:buSzPts val="3998"/>
              <a:buFont typeface="Constantia"/>
              <a:buAutoNum type="arabicParenR"/>
            </a:pPr>
            <a:r>
              <a:rPr lang="en" sz="3998">
                <a:solidFill>
                  <a:srgbClr val="000000"/>
                </a:solidFill>
                <a:latin typeface="Constantia"/>
                <a:ea typeface="Constantia"/>
                <a:cs typeface="Constantia"/>
                <a:sym typeface="Constantia"/>
              </a:rPr>
              <a:t>Quotation Marks</a:t>
            </a:r>
            <a:endParaRPr/>
          </a:p>
        </p:txBody>
      </p:sp>
      <p:pic>
        <p:nvPicPr>
          <p:cNvPr id="307" name="Google Shape;307;p50"/>
          <p:cNvPicPr preferRelativeResize="0"/>
          <p:nvPr/>
        </p:nvPicPr>
        <p:blipFill>
          <a:blip r:embed="rId3">
            <a:alphaModFix/>
          </a:blip>
          <a:stretch>
            <a:fillRect/>
          </a:stretch>
        </p:blipFill>
        <p:spPr>
          <a:xfrm>
            <a:off x="74200" y="76475"/>
            <a:ext cx="1771650" cy="2581275"/>
          </a:xfrm>
          <a:prstGeom prst="rect">
            <a:avLst/>
          </a:prstGeom>
          <a:noFill/>
          <a:ln>
            <a:noFill/>
          </a:ln>
        </p:spPr>
      </p:pic>
      <p:pic>
        <p:nvPicPr>
          <p:cNvPr id="308" name="Google Shape;308;p50"/>
          <p:cNvPicPr preferRelativeResize="0"/>
          <p:nvPr/>
        </p:nvPicPr>
        <p:blipFill>
          <a:blip r:embed="rId4">
            <a:alphaModFix/>
          </a:blip>
          <a:stretch>
            <a:fillRect/>
          </a:stretch>
        </p:blipFill>
        <p:spPr>
          <a:xfrm>
            <a:off x="6487300" y="3241325"/>
            <a:ext cx="2582875" cy="1902175"/>
          </a:xfrm>
          <a:prstGeom prst="rect">
            <a:avLst/>
          </a:prstGeom>
          <a:noFill/>
          <a:ln>
            <a:noFill/>
          </a:ln>
        </p:spPr>
      </p:pic>
      <p:pic>
        <p:nvPicPr>
          <p:cNvPr id="309" name="Google Shape;309;p50">
            <a:hlinkClick r:id="rId5"/>
          </p:cNvPr>
          <p:cNvPicPr preferRelativeResize="0"/>
          <p:nvPr/>
        </p:nvPicPr>
        <p:blipFill>
          <a:blip r:embed="rId6">
            <a:alphaModFix/>
          </a:blip>
          <a:stretch>
            <a:fillRect/>
          </a:stretch>
        </p:blipFill>
        <p:spPr>
          <a:xfrm>
            <a:off x="0" y="4429125"/>
            <a:ext cx="9144000" cy="714375"/>
          </a:xfrm>
          <a:prstGeom prst="rect">
            <a:avLst/>
          </a:prstGeom>
          <a:noFill/>
          <a:ln>
            <a:noFill/>
          </a:ln>
        </p:spPr>
      </p:pic>
      <p:sp>
        <p:nvSpPr>
          <p:cNvPr id="310" name="Google Shape;310;p50">
            <a:hlinkClick r:id="rId7"/>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1"/>
          <p:cNvSpPr txBox="1"/>
          <p:nvPr>
            <p:ph type="ctrTitle"/>
          </p:nvPr>
        </p:nvSpPr>
        <p:spPr>
          <a:xfrm>
            <a:off x="3388525" y="1819275"/>
            <a:ext cx="5224200" cy="31533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00FF"/>
                </a:solidFill>
              </a:rPr>
              <a:t>Song Titles</a:t>
            </a:r>
            <a:r>
              <a:rPr lang="en"/>
              <a:t> and other short works are in</a:t>
            </a:r>
            <a:br>
              <a:rPr lang="en"/>
            </a:br>
            <a:endParaRPr/>
          </a:p>
          <a:p>
            <a:pPr indent="0" lvl="0" marL="0" rtl="0" algn="l">
              <a:spcBef>
                <a:spcPts val="0"/>
              </a:spcBef>
              <a:spcAft>
                <a:spcPts val="0"/>
              </a:spcAft>
              <a:buNone/>
            </a:pPr>
            <a:r>
              <a:rPr lang="en"/>
              <a:t>2) </a:t>
            </a:r>
            <a:r>
              <a:rPr lang="en">
                <a:solidFill>
                  <a:srgbClr val="FF00FF"/>
                </a:solidFill>
              </a:rPr>
              <a:t>quotation marks</a:t>
            </a:r>
            <a:endParaRPr>
              <a:solidFill>
                <a:srgbClr val="FF00FF"/>
              </a:solidFill>
            </a:endParaRPr>
          </a:p>
        </p:txBody>
      </p:sp>
      <p:pic>
        <p:nvPicPr>
          <p:cNvPr id="316" name="Google Shape;316;p51"/>
          <p:cNvPicPr preferRelativeResize="0"/>
          <p:nvPr/>
        </p:nvPicPr>
        <p:blipFill>
          <a:blip r:embed="rId3">
            <a:alphaModFix/>
          </a:blip>
          <a:stretch>
            <a:fillRect/>
          </a:stretch>
        </p:blipFill>
        <p:spPr>
          <a:xfrm>
            <a:off x="192375" y="1124500"/>
            <a:ext cx="2638425" cy="2743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2"/>
          <p:cNvSpPr txBox="1"/>
          <p:nvPr>
            <p:ph type="ctrTitle"/>
          </p:nvPr>
        </p:nvSpPr>
        <p:spPr>
          <a:xfrm>
            <a:off x="301750" y="739150"/>
            <a:ext cx="8222100" cy="933600"/>
          </a:xfrm>
          <a:prstGeom prst="rect">
            <a:avLst/>
          </a:prstGeom>
        </p:spPr>
        <p:txBody>
          <a:bodyPr anchorCtr="0" anchor="b" bIns="91425" lIns="91425" spcFirstLastPara="1" rIns="91425" wrap="square" tIns="91425">
            <a:noAutofit/>
          </a:bodyPr>
          <a:lstStyle/>
          <a:p>
            <a:pPr indent="0" lvl="0" marL="38310" rtl="0" algn="l">
              <a:spcBef>
                <a:spcPts val="0"/>
              </a:spcBef>
              <a:spcAft>
                <a:spcPts val="0"/>
              </a:spcAft>
              <a:buNone/>
            </a:pPr>
            <a:r>
              <a:rPr lang="en" sz="4502">
                <a:solidFill>
                  <a:srgbClr val="04617B"/>
                </a:solidFill>
                <a:latin typeface="Calibri"/>
                <a:ea typeface="Calibri"/>
                <a:cs typeface="Calibri"/>
                <a:sym typeface="Calibri"/>
              </a:rPr>
              <a:t>Movie Titles should be in:</a:t>
            </a:r>
            <a:endParaRPr/>
          </a:p>
        </p:txBody>
      </p:sp>
      <p:sp>
        <p:nvSpPr>
          <p:cNvPr id="322" name="Google Shape;322;p52"/>
          <p:cNvSpPr txBox="1"/>
          <p:nvPr>
            <p:ph idx="1" type="subTitle"/>
          </p:nvPr>
        </p:nvSpPr>
        <p:spPr>
          <a:xfrm>
            <a:off x="183400" y="1842175"/>
            <a:ext cx="6445500" cy="432900"/>
          </a:xfrm>
          <a:prstGeom prst="rect">
            <a:avLst/>
          </a:prstGeom>
        </p:spPr>
        <p:txBody>
          <a:bodyPr anchorCtr="0" anchor="t" bIns="91425" lIns="91425" spcFirstLastPara="1" rIns="91425" wrap="square" tIns="91425">
            <a:noAutofit/>
          </a:bodyPr>
          <a:lstStyle/>
          <a:p>
            <a:pPr indent="-533400" lvl="0" marL="457200" rtl="0" algn="l">
              <a:spcBef>
                <a:spcPts val="0"/>
              </a:spcBef>
              <a:spcAft>
                <a:spcPts val="0"/>
              </a:spcAft>
              <a:buSzPts val="4800"/>
              <a:buAutoNum type="arabicParenR"/>
            </a:pPr>
            <a:r>
              <a:rPr lang="en" sz="4800"/>
              <a:t>I</a:t>
            </a:r>
            <a:r>
              <a:rPr lang="en" sz="4800"/>
              <a:t>talics or Underlined</a:t>
            </a:r>
            <a:endParaRPr sz="4800"/>
          </a:p>
          <a:p>
            <a:pPr indent="0" lvl="0" marL="0" rtl="0" algn="l">
              <a:spcBef>
                <a:spcPts val="0"/>
              </a:spcBef>
              <a:spcAft>
                <a:spcPts val="0"/>
              </a:spcAft>
              <a:buNone/>
            </a:pPr>
            <a:r>
              <a:t/>
            </a:r>
            <a:endParaRPr sz="4800"/>
          </a:p>
          <a:p>
            <a:pPr indent="-533400" lvl="0" marL="457200" rtl="0" algn="l">
              <a:spcBef>
                <a:spcPts val="0"/>
              </a:spcBef>
              <a:spcAft>
                <a:spcPts val="0"/>
              </a:spcAft>
              <a:buSzPts val="4800"/>
              <a:buAutoNum type="arabicParenR"/>
            </a:pPr>
            <a:r>
              <a:rPr lang="en" sz="4800"/>
              <a:t>Quotation marks</a:t>
            </a:r>
            <a:endParaRPr sz="4800"/>
          </a:p>
        </p:txBody>
      </p:sp>
      <p:pic>
        <p:nvPicPr>
          <p:cNvPr id="323" name="Google Shape;323;p52"/>
          <p:cNvPicPr preferRelativeResize="0"/>
          <p:nvPr/>
        </p:nvPicPr>
        <p:blipFill>
          <a:blip r:embed="rId3">
            <a:alphaModFix/>
          </a:blip>
          <a:stretch>
            <a:fillRect/>
          </a:stretch>
        </p:blipFill>
        <p:spPr>
          <a:xfrm>
            <a:off x="6806427" y="2805925"/>
            <a:ext cx="2337575" cy="2337575"/>
          </a:xfrm>
          <a:prstGeom prst="rect">
            <a:avLst/>
          </a:prstGeom>
          <a:noFill/>
          <a:ln>
            <a:noFill/>
          </a:ln>
        </p:spPr>
      </p:pic>
      <p:pic>
        <p:nvPicPr>
          <p:cNvPr id="324" name="Google Shape;324;p52">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325" name="Google Shape;325;p52">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3"/>
          <p:cNvSpPr txBox="1"/>
          <p:nvPr>
            <p:ph type="ctrTitle"/>
          </p:nvPr>
        </p:nvSpPr>
        <p:spPr>
          <a:xfrm>
            <a:off x="220063" y="3920325"/>
            <a:ext cx="8222100" cy="933600"/>
          </a:xfrm>
          <a:prstGeom prst="rect">
            <a:avLst/>
          </a:prstGeom>
        </p:spPr>
        <p:txBody>
          <a:bodyPr anchorCtr="0" anchor="b" bIns="91425" lIns="91425" spcFirstLastPara="1" rIns="91425" wrap="square" tIns="91425">
            <a:noAutofit/>
          </a:bodyPr>
          <a:lstStyle/>
          <a:p>
            <a:pPr indent="-476250" lvl="0" marL="457200" rtl="0" algn="ctr">
              <a:spcBef>
                <a:spcPts val="0"/>
              </a:spcBef>
              <a:spcAft>
                <a:spcPts val="0"/>
              </a:spcAft>
              <a:buSzPts val="3900"/>
              <a:buAutoNum type="arabicParenR"/>
            </a:pPr>
            <a:r>
              <a:rPr lang="en" sz="3900">
                <a:solidFill>
                  <a:srgbClr val="FF00FF"/>
                </a:solidFill>
              </a:rPr>
              <a:t>Movies</a:t>
            </a:r>
            <a:r>
              <a:rPr lang="en" sz="3900"/>
              <a:t> and other large works should be in </a:t>
            </a:r>
            <a:r>
              <a:rPr lang="en" sz="3900">
                <a:solidFill>
                  <a:srgbClr val="FF00FF"/>
                </a:solidFill>
              </a:rPr>
              <a:t>ITALICS or </a:t>
            </a:r>
            <a:r>
              <a:rPr lang="en" sz="3900">
                <a:solidFill>
                  <a:srgbClr val="FF00FF"/>
                </a:solidFill>
              </a:rPr>
              <a:t>UNDERLINED</a:t>
            </a:r>
            <a:endParaRPr sz="3900">
              <a:solidFill>
                <a:srgbClr val="FF00FF"/>
              </a:solidFill>
            </a:endParaRPr>
          </a:p>
        </p:txBody>
      </p:sp>
      <p:pic>
        <p:nvPicPr>
          <p:cNvPr id="331" name="Google Shape;331;p53"/>
          <p:cNvPicPr preferRelativeResize="0"/>
          <p:nvPr/>
        </p:nvPicPr>
        <p:blipFill>
          <a:blip r:embed="rId3">
            <a:alphaModFix/>
          </a:blip>
          <a:stretch>
            <a:fillRect/>
          </a:stretch>
        </p:blipFill>
        <p:spPr>
          <a:xfrm>
            <a:off x="3489275" y="0"/>
            <a:ext cx="1714493" cy="2571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335" name="Shape 335"/>
        <p:cNvGrpSpPr/>
        <p:nvPr/>
      </p:nvGrpSpPr>
      <p:grpSpPr>
        <a:xfrm>
          <a:off x="0" y="0"/>
          <a:ext cx="0" cy="0"/>
          <a:chOff x="0" y="0"/>
          <a:chExt cx="0" cy="0"/>
        </a:xfrm>
      </p:grpSpPr>
      <p:sp>
        <p:nvSpPr>
          <p:cNvPr id="336" name="Google Shape;336;p54"/>
          <p:cNvSpPr/>
          <p:nvPr/>
        </p:nvSpPr>
        <p:spPr>
          <a:xfrm>
            <a:off x="220050" y="255025"/>
            <a:ext cx="8703900" cy="447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54"/>
          <p:cNvPicPr preferRelativeResize="0"/>
          <p:nvPr/>
        </p:nvPicPr>
        <p:blipFill rotWithShape="1">
          <a:blip r:embed="rId3">
            <a:alphaModFix/>
          </a:blip>
          <a:srcRect b="9229" l="8474" r="8032" t="8803"/>
          <a:stretch/>
        </p:blipFill>
        <p:spPr>
          <a:xfrm>
            <a:off x="4973275" y="984925"/>
            <a:ext cx="3429000" cy="3366225"/>
          </a:xfrm>
          <a:prstGeom prst="rect">
            <a:avLst/>
          </a:prstGeom>
          <a:noFill/>
          <a:ln>
            <a:noFill/>
          </a:ln>
        </p:spPr>
      </p:pic>
      <p:pic>
        <p:nvPicPr>
          <p:cNvPr id="338" name="Google Shape;338;p54"/>
          <p:cNvPicPr preferRelativeResize="0"/>
          <p:nvPr/>
        </p:nvPicPr>
        <p:blipFill rotWithShape="1">
          <a:blip r:embed="rId4">
            <a:alphaModFix/>
          </a:blip>
          <a:srcRect b="9229" l="8441" r="8065" t="8803"/>
          <a:stretch/>
        </p:blipFill>
        <p:spPr>
          <a:xfrm>
            <a:off x="814700" y="984925"/>
            <a:ext cx="3429000" cy="3366225"/>
          </a:xfrm>
          <a:prstGeom prst="rect">
            <a:avLst/>
          </a:prstGeom>
          <a:noFill/>
          <a:ln>
            <a:noFill/>
          </a:ln>
        </p:spPr>
      </p:pic>
      <p:sp>
        <p:nvSpPr>
          <p:cNvPr id="339" name="Google Shape;339;p54"/>
          <p:cNvSpPr txBox="1"/>
          <p:nvPr>
            <p:ph type="title"/>
          </p:nvPr>
        </p:nvSpPr>
        <p:spPr>
          <a:xfrm>
            <a:off x="520950" y="428125"/>
            <a:ext cx="8102100" cy="46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TRUE/ FALSE this is a run on:</a:t>
            </a:r>
            <a:endParaRPr sz="2400">
              <a:solidFill>
                <a:srgbClr val="0A3534"/>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I love sports, my soccer team just won the conference. </a:t>
            </a:r>
            <a:endParaRPr sz="2400"/>
          </a:p>
        </p:txBody>
      </p:sp>
      <p:sp>
        <p:nvSpPr>
          <p:cNvPr id="340" name="Google Shape;340;p54"/>
          <p:cNvSpPr txBox="1"/>
          <p:nvPr/>
        </p:nvSpPr>
        <p:spPr>
          <a:xfrm>
            <a:off x="956400" y="2211375"/>
            <a:ext cx="3129900" cy="7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Proxima Nova Semibold"/>
                <a:ea typeface="Proxima Nova Semibold"/>
                <a:cs typeface="Proxima Nova Semibold"/>
                <a:sym typeface="Proxima Nova Semibold"/>
              </a:rPr>
              <a:t>True</a:t>
            </a:r>
            <a:endParaRPr sz="6000">
              <a:solidFill>
                <a:srgbClr val="FFFFFF"/>
              </a:solidFill>
              <a:latin typeface="Proxima Nova Semibold"/>
              <a:ea typeface="Proxima Nova Semibold"/>
              <a:cs typeface="Proxima Nova Semibold"/>
              <a:sym typeface="Proxima Nova Semibold"/>
            </a:endParaRPr>
          </a:p>
        </p:txBody>
      </p:sp>
      <p:sp>
        <p:nvSpPr>
          <p:cNvPr id="341" name="Google Shape;341;p54"/>
          <p:cNvSpPr txBox="1"/>
          <p:nvPr/>
        </p:nvSpPr>
        <p:spPr>
          <a:xfrm>
            <a:off x="5113875" y="2235575"/>
            <a:ext cx="3129600" cy="7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Proxima Nova Semibold"/>
                <a:ea typeface="Proxima Nova Semibold"/>
                <a:cs typeface="Proxima Nova Semibold"/>
                <a:sym typeface="Proxima Nova Semibold"/>
              </a:rPr>
              <a:t>False</a:t>
            </a:r>
            <a:endParaRPr sz="6000">
              <a:solidFill>
                <a:srgbClr val="FFFFFF"/>
              </a:solidFill>
              <a:latin typeface="Proxima Nova Semibold"/>
              <a:ea typeface="Proxima Nova Semibold"/>
              <a:cs typeface="Proxima Nova Semibold"/>
              <a:sym typeface="Proxima Nova Semibold"/>
            </a:endParaRPr>
          </a:p>
        </p:txBody>
      </p:sp>
      <p:pic>
        <p:nvPicPr>
          <p:cNvPr id="342" name="Google Shape;342;p54">
            <a:hlinkClick r:id="rId5"/>
          </p:cNvPr>
          <p:cNvPicPr preferRelativeResize="0"/>
          <p:nvPr/>
        </p:nvPicPr>
        <p:blipFill>
          <a:blip r:embed="rId6">
            <a:alphaModFix/>
          </a:blip>
          <a:stretch>
            <a:fillRect/>
          </a:stretch>
        </p:blipFill>
        <p:spPr>
          <a:xfrm>
            <a:off x="0" y="4429125"/>
            <a:ext cx="9144000" cy="714375"/>
          </a:xfrm>
          <a:prstGeom prst="rect">
            <a:avLst/>
          </a:prstGeom>
          <a:noFill/>
          <a:ln>
            <a:noFill/>
          </a:ln>
        </p:spPr>
      </p:pic>
      <p:sp>
        <p:nvSpPr>
          <p:cNvPr id="343" name="Google Shape;343;p54">
            <a:hlinkClick r:id="rId7"/>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5"/>
          <p:cNvSpPr txBox="1"/>
          <p:nvPr>
            <p:ph type="title"/>
          </p:nvPr>
        </p:nvSpPr>
        <p:spPr>
          <a:xfrm>
            <a:off x="311700" y="157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FF00FF"/>
                </a:highlight>
              </a:rPr>
              <a:t>TRUE IT IS A RUN ON</a:t>
            </a:r>
            <a:endParaRPr b="1">
              <a:highlight>
                <a:srgbClr val="FF00FF"/>
              </a:highlight>
            </a:endParaRPr>
          </a:p>
        </p:txBody>
      </p:sp>
      <p:sp>
        <p:nvSpPr>
          <p:cNvPr id="349" name="Google Shape;349;p55"/>
          <p:cNvSpPr txBox="1"/>
          <p:nvPr>
            <p:ph idx="1" type="body"/>
          </p:nvPr>
        </p:nvSpPr>
        <p:spPr>
          <a:xfrm>
            <a:off x="152650" y="864750"/>
            <a:ext cx="8679600" cy="4148700"/>
          </a:xfrm>
          <a:prstGeom prst="rect">
            <a:avLst/>
          </a:prstGeom>
          <a:ln cap="flat" cmpd="sng" w="28575">
            <a:solidFill>
              <a:srgbClr val="FF00FF"/>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400"/>
              <a:t>A comma is not strong enough to join two complete sentences.</a:t>
            </a:r>
            <a:endParaRPr sz="2400"/>
          </a:p>
          <a:p>
            <a:pPr indent="0" lvl="0" marL="0" rtl="0" algn="l">
              <a:lnSpc>
                <a:spcPct val="100000"/>
              </a:lnSpc>
              <a:spcBef>
                <a:spcPts val="1600"/>
              </a:spcBef>
              <a:spcAft>
                <a:spcPts val="0"/>
              </a:spcAft>
              <a:buNone/>
            </a:pPr>
            <a:r>
              <a:rPr lang="en" sz="2400">
                <a:solidFill>
                  <a:srgbClr val="0A3534"/>
                </a:solidFill>
                <a:latin typeface="Proxima Nova Semibold"/>
                <a:ea typeface="Proxima Nova Semibold"/>
                <a:cs typeface="Proxima Nova Semibold"/>
                <a:sym typeface="Proxima Nova Semibold"/>
              </a:rPr>
              <a:t>I love sport</a:t>
            </a:r>
            <a:r>
              <a:rPr lang="en" sz="2400">
                <a:solidFill>
                  <a:srgbClr val="0A3534"/>
                </a:solidFill>
                <a:highlight>
                  <a:srgbClr val="FF00FF"/>
                </a:highlight>
                <a:latin typeface="Proxima Nova Semibold"/>
                <a:ea typeface="Proxima Nova Semibold"/>
                <a:cs typeface="Proxima Nova Semibold"/>
                <a:sym typeface="Proxima Nova Semibold"/>
              </a:rPr>
              <a:t>s, </a:t>
            </a:r>
            <a:r>
              <a:rPr lang="en" sz="2400">
                <a:solidFill>
                  <a:srgbClr val="0A3534"/>
                </a:solidFill>
                <a:latin typeface="Proxima Nova Semibold"/>
                <a:ea typeface="Proxima Nova Semibold"/>
                <a:cs typeface="Proxima Nova Semibold"/>
                <a:sym typeface="Proxima Nova Semibold"/>
              </a:rPr>
              <a:t>my soccer team just won the conference. (</a:t>
            </a:r>
            <a:r>
              <a:rPr b="1" lang="en" sz="2400" u="sng">
                <a:solidFill>
                  <a:srgbClr val="FF00FF"/>
                </a:solidFill>
                <a:latin typeface="Proxima Nova"/>
                <a:ea typeface="Proxima Nova"/>
                <a:cs typeface="Proxima Nova"/>
                <a:sym typeface="Proxima Nova"/>
              </a:rPr>
              <a:t>INCORRECT)</a:t>
            </a:r>
            <a:endParaRPr b="1" sz="2400" u="sng">
              <a:solidFill>
                <a:srgbClr val="FF00FF"/>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2400">
              <a:solidFill>
                <a:srgbClr val="0A3534"/>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t/>
            </a:r>
            <a:endParaRPr sz="2400">
              <a:solidFill>
                <a:srgbClr val="0A3534"/>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I love sports</a:t>
            </a:r>
            <a:r>
              <a:rPr lang="en" sz="2400">
                <a:solidFill>
                  <a:srgbClr val="0A3534"/>
                </a:solidFill>
                <a:highlight>
                  <a:srgbClr val="FF00FF"/>
                </a:highlight>
                <a:latin typeface="Proxima Nova Semibold"/>
                <a:ea typeface="Proxima Nova Semibold"/>
                <a:cs typeface="Proxima Nova Semibold"/>
                <a:sym typeface="Proxima Nova Semibold"/>
              </a:rPr>
              <a:t>; </a:t>
            </a:r>
            <a:r>
              <a:rPr lang="en" sz="2400">
                <a:solidFill>
                  <a:srgbClr val="0A3534"/>
                </a:solidFill>
                <a:latin typeface="Proxima Nova Semibold"/>
                <a:ea typeface="Proxima Nova Semibold"/>
                <a:cs typeface="Proxima Nova Semibold"/>
                <a:sym typeface="Proxima Nova Semibold"/>
              </a:rPr>
              <a:t>in fact, my soccer team just won the conference. </a:t>
            </a:r>
            <a:r>
              <a:rPr lang="en" sz="2400" u="sng">
                <a:solidFill>
                  <a:srgbClr val="FF00FF"/>
                </a:solidFill>
                <a:latin typeface="Proxima Nova Semibold"/>
                <a:ea typeface="Proxima Nova Semibold"/>
                <a:cs typeface="Proxima Nova Semibold"/>
                <a:sym typeface="Proxima Nova Semibold"/>
              </a:rPr>
              <a:t>(CORRECT)</a:t>
            </a:r>
            <a:endParaRPr sz="2400" u="sng">
              <a:solidFill>
                <a:srgbClr val="FF00FF"/>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t/>
            </a:r>
            <a:endParaRPr sz="2400">
              <a:solidFill>
                <a:srgbClr val="0A3534"/>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I love sports</a:t>
            </a:r>
            <a:r>
              <a:rPr lang="en" sz="2400">
                <a:solidFill>
                  <a:srgbClr val="0A3534"/>
                </a:solidFill>
                <a:highlight>
                  <a:srgbClr val="FF00FF"/>
                </a:highlight>
                <a:latin typeface="Proxima Nova Semibold"/>
                <a:ea typeface="Proxima Nova Semibold"/>
                <a:cs typeface="Proxima Nova Semibold"/>
                <a:sym typeface="Proxima Nova Semibold"/>
              </a:rPr>
              <a:t>, </a:t>
            </a:r>
            <a:r>
              <a:rPr lang="en" sz="2400">
                <a:solidFill>
                  <a:srgbClr val="0A3534"/>
                </a:solidFill>
                <a:latin typeface="Proxima Nova Semibold"/>
                <a:ea typeface="Proxima Nova Semibold"/>
                <a:cs typeface="Proxima Nova Semibold"/>
                <a:sym typeface="Proxima Nova Semibold"/>
              </a:rPr>
              <a:t>and my soccer team just won the </a:t>
            </a:r>
            <a:endParaRPr sz="2400">
              <a:solidFill>
                <a:srgbClr val="0A3534"/>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Clr>
                <a:schemeClr val="dk1"/>
              </a:buClr>
              <a:buSzPts val="1100"/>
              <a:buFont typeface="Arial"/>
              <a:buNone/>
            </a:pPr>
            <a:r>
              <a:rPr lang="en" sz="2400">
                <a:solidFill>
                  <a:srgbClr val="0A3534"/>
                </a:solidFill>
                <a:latin typeface="Proxima Nova Semibold"/>
                <a:ea typeface="Proxima Nova Semibold"/>
                <a:cs typeface="Proxima Nova Semibold"/>
                <a:sym typeface="Proxima Nova Semibold"/>
              </a:rPr>
              <a:t>conference. </a:t>
            </a:r>
            <a:r>
              <a:rPr lang="en" sz="2400" u="sng">
                <a:solidFill>
                  <a:srgbClr val="FF00FF"/>
                </a:solidFill>
                <a:latin typeface="Proxima Nova Semibold"/>
                <a:ea typeface="Proxima Nova Semibold"/>
                <a:cs typeface="Proxima Nova Semibold"/>
                <a:sym typeface="Proxima Nova Semibold"/>
              </a:rPr>
              <a:t>(CORRECT)</a:t>
            </a:r>
            <a:endParaRPr sz="2400" u="sng">
              <a:solidFill>
                <a:srgbClr val="FF00FF"/>
              </a:solidFill>
              <a:latin typeface="Proxima Nova Semibold"/>
              <a:ea typeface="Proxima Nova Semibold"/>
              <a:cs typeface="Proxima Nova Semibold"/>
              <a:sym typeface="Proxima Nova Semibold"/>
            </a:endParaRPr>
          </a:p>
        </p:txBody>
      </p:sp>
      <p:pic>
        <p:nvPicPr>
          <p:cNvPr id="350" name="Google Shape;350;p55"/>
          <p:cNvPicPr preferRelativeResize="0"/>
          <p:nvPr/>
        </p:nvPicPr>
        <p:blipFill>
          <a:blip r:embed="rId3">
            <a:alphaModFix/>
          </a:blip>
          <a:stretch>
            <a:fillRect/>
          </a:stretch>
        </p:blipFill>
        <p:spPr>
          <a:xfrm>
            <a:off x="7281575" y="3462725"/>
            <a:ext cx="1550726" cy="1550726"/>
          </a:xfrm>
          <a:prstGeom prst="rect">
            <a:avLst/>
          </a:prstGeom>
          <a:noFill/>
          <a:ln>
            <a:noFill/>
          </a:ln>
        </p:spPr>
      </p:pic>
      <p:pic>
        <p:nvPicPr>
          <p:cNvPr id="351" name="Google Shape;351;p55"/>
          <p:cNvPicPr preferRelativeResize="0"/>
          <p:nvPr/>
        </p:nvPicPr>
        <p:blipFill>
          <a:blip r:embed="rId4">
            <a:alphaModFix/>
          </a:blip>
          <a:stretch>
            <a:fillRect/>
          </a:stretch>
        </p:blipFill>
        <p:spPr>
          <a:xfrm>
            <a:off x="2240274" y="1914650"/>
            <a:ext cx="810050" cy="843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9"/>
          <p:cNvSpPr txBox="1"/>
          <p:nvPr>
            <p:ph type="title"/>
          </p:nvPr>
        </p:nvSpPr>
        <p:spPr>
          <a:xfrm>
            <a:off x="685331" y="621422"/>
            <a:ext cx="7764000" cy="20526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3000"/>
              <a:buFont typeface="Twentieth Century"/>
              <a:buNone/>
            </a:pPr>
            <a:r>
              <a:rPr b="1" lang="en" sz="2100"/>
              <a:t>LITTLE</a:t>
            </a:r>
            <a:r>
              <a:rPr lang="en"/>
              <a:t> TITLES</a:t>
            </a:r>
            <a:r>
              <a:rPr lang="en" sz="2400"/>
              <a:t> (Things read / viewed in ONE sitting)</a:t>
            </a:r>
            <a:r>
              <a:rPr lang="en"/>
              <a:t> </a:t>
            </a:r>
            <a:endParaRPr/>
          </a:p>
        </p:txBody>
      </p:sp>
      <p:sp>
        <p:nvSpPr>
          <p:cNvPr id="149" name="Google Shape;149;p29"/>
          <p:cNvSpPr txBox="1"/>
          <p:nvPr>
            <p:ph idx="1" type="body"/>
          </p:nvPr>
        </p:nvSpPr>
        <p:spPr>
          <a:xfrm>
            <a:off x="685331" y="2743093"/>
            <a:ext cx="7764000" cy="1026300"/>
          </a:xfrm>
          <a:prstGeom prst="rect">
            <a:avLst/>
          </a:prstGeom>
          <a:noFill/>
          <a:ln>
            <a:noFill/>
          </a:ln>
        </p:spPr>
        <p:txBody>
          <a:bodyPr anchorCtr="0" anchor="t" bIns="34275" lIns="68575" spcFirstLastPara="1" rIns="68575" wrap="square" tIns="34275">
            <a:noAutofit/>
          </a:bodyPr>
          <a:lstStyle/>
          <a:p>
            <a:pPr indent="0" lvl="0" marL="0" rtl="0" algn="ctr">
              <a:lnSpc>
                <a:spcPct val="110000"/>
              </a:lnSpc>
              <a:spcBef>
                <a:spcPts val="0"/>
              </a:spcBef>
              <a:spcAft>
                <a:spcPts val="0"/>
              </a:spcAft>
              <a:buSzPts val="1500"/>
              <a:buNone/>
            </a:pPr>
            <a:r>
              <a:rPr lang="en" sz="2000">
                <a:solidFill>
                  <a:srgbClr val="000000"/>
                </a:solidFill>
              </a:rPr>
              <a:t>SHORT STORIES, CHAPTER TITLES, NEWSPAPER ARTICLES, POEMS, SONGS</a:t>
            </a:r>
            <a:endParaRPr sz="2000">
              <a:solidFill>
                <a:srgbClr val="000000"/>
              </a:solidFill>
            </a:endParaRPr>
          </a:p>
          <a:p>
            <a:pPr indent="0" lvl="0" marL="0" rtl="0" algn="ctr">
              <a:lnSpc>
                <a:spcPct val="110000"/>
              </a:lnSpc>
              <a:spcBef>
                <a:spcPts val="800"/>
              </a:spcBef>
              <a:spcAft>
                <a:spcPts val="0"/>
              </a:spcAft>
              <a:buSzPts val="1500"/>
              <a:buNone/>
            </a:pPr>
            <a:r>
              <a:rPr lang="en" sz="2000">
                <a:solidFill>
                  <a:srgbClr val="000000"/>
                </a:solidFill>
              </a:rPr>
              <a:t>THINGS THAT NORMALLY CAN BE READ IN ONE SITTING</a:t>
            </a:r>
            <a:endParaRPr sz="2000">
              <a:solidFill>
                <a:srgbClr val="000000"/>
              </a:solidFill>
            </a:endParaRPr>
          </a:p>
          <a:p>
            <a:pPr indent="0" lvl="0" marL="0" rtl="0" algn="ctr">
              <a:lnSpc>
                <a:spcPct val="110000"/>
              </a:lnSpc>
              <a:spcBef>
                <a:spcPts val="800"/>
              </a:spcBef>
              <a:spcAft>
                <a:spcPts val="1600"/>
              </a:spcAft>
              <a:buSzPts val="1500"/>
              <a:buNone/>
            </a:pPr>
            <a:r>
              <a:rPr lang="en" sz="3900">
                <a:solidFill>
                  <a:srgbClr val="00FFFF"/>
                </a:solidFill>
              </a:rPr>
              <a:t>GO IN   “ ”</a:t>
            </a:r>
            <a:endParaRPr sz="3900">
              <a:solidFill>
                <a:srgbClr val="00FFFF"/>
              </a:solidFill>
            </a:endParaRPr>
          </a:p>
        </p:txBody>
      </p:sp>
      <p:pic>
        <p:nvPicPr>
          <p:cNvPr id="150" name="Google Shape;150;p29"/>
          <p:cNvPicPr preferRelativeResize="0"/>
          <p:nvPr/>
        </p:nvPicPr>
        <p:blipFill rotWithShape="1">
          <a:blip r:embed="rId3">
            <a:alphaModFix/>
          </a:blip>
          <a:srcRect b="0" l="0" r="0" t="0"/>
          <a:stretch/>
        </p:blipFill>
        <p:spPr>
          <a:xfrm>
            <a:off x="2767013" y="329803"/>
            <a:ext cx="3600450" cy="143589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6"/>
          <p:cNvSpPr txBox="1"/>
          <p:nvPr>
            <p:ph type="ctrTitle"/>
          </p:nvPr>
        </p:nvSpPr>
        <p:spPr>
          <a:xfrm>
            <a:off x="0" y="222900"/>
            <a:ext cx="9144000" cy="3950700"/>
          </a:xfrm>
          <a:prstGeom prst="rect">
            <a:avLst/>
          </a:prstGeom>
        </p:spPr>
        <p:txBody>
          <a:bodyPr anchorCtr="0" anchor="b" bIns="91425" lIns="91425" spcFirstLastPara="1" rIns="91425" wrap="square" tIns="91425">
            <a:noAutofit/>
          </a:bodyPr>
          <a:lstStyle/>
          <a:p>
            <a:pPr indent="-258072" lvl="0" marL="380399" marR="90811" rtl="0" algn="l">
              <a:lnSpc>
                <a:spcPct val="100050"/>
              </a:lnSpc>
              <a:spcBef>
                <a:spcPts val="0"/>
              </a:spcBef>
              <a:spcAft>
                <a:spcPts val="0"/>
              </a:spcAft>
              <a:buNone/>
            </a:pPr>
            <a:r>
              <a:rPr lang="en" sz="3806">
                <a:solidFill>
                  <a:srgbClr val="0BD0D9"/>
                </a:solidFill>
                <a:latin typeface="Arial"/>
                <a:ea typeface="Arial"/>
                <a:cs typeface="Arial"/>
                <a:sym typeface="Arial"/>
              </a:rPr>
              <a:t></a:t>
            </a:r>
            <a:r>
              <a:rPr lang="en" sz="3998">
                <a:solidFill>
                  <a:srgbClr val="000000"/>
                </a:solidFill>
                <a:latin typeface="Constantia"/>
                <a:ea typeface="Constantia"/>
                <a:cs typeface="Constantia"/>
                <a:sym typeface="Constantia"/>
              </a:rPr>
              <a:t>A) I love English class; because Ms.  </a:t>
            </a:r>
            <a:r>
              <a:rPr lang="en" sz="3996">
                <a:solidFill>
                  <a:srgbClr val="000000"/>
                </a:solidFill>
                <a:latin typeface="Constantia"/>
                <a:ea typeface="Constantia"/>
                <a:cs typeface="Constantia"/>
                <a:sym typeface="Constantia"/>
              </a:rPr>
              <a:t>Kaminski rocks. </a:t>
            </a:r>
            <a:br>
              <a:rPr lang="en" sz="3996">
                <a:solidFill>
                  <a:srgbClr val="000000"/>
                </a:solidFill>
                <a:latin typeface="Constantia"/>
                <a:ea typeface="Constantia"/>
                <a:cs typeface="Constantia"/>
                <a:sym typeface="Constantia"/>
              </a:rPr>
            </a:br>
            <a:br>
              <a:rPr lang="en" sz="3996">
                <a:solidFill>
                  <a:srgbClr val="000000"/>
                </a:solidFill>
                <a:latin typeface="Constantia"/>
                <a:ea typeface="Constantia"/>
                <a:cs typeface="Constantia"/>
                <a:sym typeface="Constantia"/>
              </a:rPr>
            </a:br>
            <a:r>
              <a:rPr lang="en" sz="3804">
                <a:solidFill>
                  <a:srgbClr val="0BD0D9"/>
                </a:solidFill>
                <a:latin typeface="Arial"/>
                <a:ea typeface="Arial"/>
                <a:cs typeface="Arial"/>
                <a:sym typeface="Arial"/>
              </a:rPr>
              <a:t></a:t>
            </a:r>
            <a:r>
              <a:rPr lang="en" sz="3996">
                <a:solidFill>
                  <a:srgbClr val="000000"/>
                </a:solidFill>
                <a:latin typeface="Constantia"/>
                <a:ea typeface="Constantia"/>
                <a:cs typeface="Constantia"/>
                <a:sym typeface="Constantia"/>
              </a:rPr>
              <a:t>B) I love English class because Ms.  </a:t>
            </a:r>
            <a:r>
              <a:rPr lang="en" sz="3998">
                <a:solidFill>
                  <a:srgbClr val="000000"/>
                </a:solidFill>
                <a:latin typeface="Constantia"/>
                <a:ea typeface="Constantia"/>
                <a:cs typeface="Constantia"/>
                <a:sym typeface="Constantia"/>
              </a:rPr>
              <a:t>Kaminski rocks.</a:t>
            </a:r>
            <a:endParaRPr sz="3998">
              <a:solidFill>
                <a:srgbClr val="000000"/>
              </a:solidFill>
              <a:latin typeface="Constantia"/>
              <a:ea typeface="Constantia"/>
              <a:cs typeface="Constantia"/>
              <a:sym typeface="Constantia"/>
            </a:endParaRPr>
          </a:p>
          <a:p>
            <a:pPr indent="0" lvl="0" marL="0" rtl="0" algn="l">
              <a:spcBef>
                <a:spcPts val="0"/>
              </a:spcBef>
              <a:spcAft>
                <a:spcPts val="0"/>
              </a:spcAft>
              <a:buNone/>
            </a:pPr>
            <a:r>
              <a:t/>
            </a:r>
            <a:endParaRPr/>
          </a:p>
        </p:txBody>
      </p:sp>
      <p:pic>
        <p:nvPicPr>
          <p:cNvPr id="357" name="Google Shape;357;p56"/>
          <p:cNvPicPr preferRelativeResize="0"/>
          <p:nvPr/>
        </p:nvPicPr>
        <p:blipFill>
          <a:blip r:embed="rId3">
            <a:alphaModFix/>
          </a:blip>
          <a:stretch>
            <a:fillRect/>
          </a:stretch>
        </p:blipFill>
        <p:spPr>
          <a:xfrm>
            <a:off x="3072825" y="3433630"/>
            <a:ext cx="2857500" cy="1600200"/>
          </a:xfrm>
          <a:prstGeom prst="rect">
            <a:avLst/>
          </a:prstGeom>
          <a:noFill/>
          <a:ln cap="flat" cmpd="sng" w="76200">
            <a:solidFill>
              <a:srgbClr val="0000FF"/>
            </a:solidFill>
            <a:prstDash val="dot"/>
            <a:round/>
            <a:headEnd len="sm" w="sm" type="none"/>
            <a:tailEnd len="sm" w="sm" type="none"/>
          </a:ln>
        </p:spPr>
      </p:pic>
      <p:pic>
        <p:nvPicPr>
          <p:cNvPr id="358" name="Google Shape;358;p56">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359" name="Google Shape;359;p56">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7"/>
          <p:cNvSpPr txBox="1"/>
          <p:nvPr>
            <p:ph type="ctrTitle"/>
          </p:nvPr>
        </p:nvSpPr>
        <p:spPr>
          <a:xfrm>
            <a:off x="390525" y="2383150"/>
            <a:ext cx="8222100" cy="739800"/>
          </a:xfrm>
          <a:prstGeom prst="rect">
            <a:avLst/>
          </a:prstGeom>
        </p:spPr>
        <p:txBody>
          <a:bodyPr anchorCtr="0" anchor="b" bIns="91425" lIns="91425" spcFirstLastPara="1" rIns="91425" wrap="square" tIns="91425">
            <a:noAutofit/>
          </a:bodyPr>
          <a:lstStyle/>
          <a:p>
            <a:pPr indent="-258072" lvl="0" marL="380399" marR="90811" rtl="0" algn="l">
              <a:lnSpc>
                <a:spcPct val="100050"/>
              </a:lnSpc>
              <a:spcBef>
                <a:spcPts val="0"/>
              </a:spcBef>
              <a:spcAft>
                <a:spcPts val="0"/>
              </a:spcAft>
              <a:buNone/>
            </a:pPr>
            <a:r>
              <a:rPr lang="en" sz="3996">
                <a:solidFill>
                  <a:srgbClr val="000000"/>
                </a:solidFill>
                <a:latin typeface="Constantia"/>
                <a:ea typeface="Constantia"/>
                <a:cs typeface="Constantia"/>
                <a:sym typeface="Constantia"/>
              </a:rPr>
              <a:t>B) I love English class </a:t>
            </a:r>
            <a:r>
              <a:rPr lang="en" sz="3996" u="sng">
                <a:solidFill>
                  <a:srgbClr val="000000"/>
                </a:solidFill>
                <a:latin typeface="Constantia"/>
                <a:ea typeface="Constantia"/>
                <a:cs typeface="Constantia"/>
                <a:sym typeface="Constantia"/>
              </a:rPr>
              <a:t>because Ms.  </a:t>
            </a:r>
            <a:r>
              <a:rPr lang="en" sz="3998" u="sng">
                <a:solidFill>
                  <a:srgbClr val="000000"/>
                </a:solidFill>
                <a:latin typeface="Constantia"/>
                <a:ea typeface="Constantia"/>
                <a:cs typeface="Constantia"/>
                <a:sym typeface="Constantia"/>
              </a:rPr>
              <a:t>Kaminski rocks.</a:t>
            </a:r>
            <a:endParaRPr u="sng"/>
          </a:p>
        </p:txBody>
      </p:sp>
      <p:sp>
        <p:nvSpPr>
          <p:cNvPr id="365" name="Google Shape;365;p57"/>
          <p:cNvSpPr txBox="1"/>
          <p:nvPr>
            <p:ph idx="1" type="subTitle"/>
          </p:nvPr>
        </p:nvSpPr>
        <p:spPr>
          <a:xfrm>
            <a:off x="148175" y="3330101"/>
            <a:ext cx="7813500" cy="15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You can only put a semicolon where you can put a period and </a:t>
            </a:r>
            <a:r>
              <a:rPr lang="en" sz="2400" u="sng"/>
              <a:t>BECAUSE Ms. KAMINSKI rocks</a:t>
            </a:r>
            <a:r>
              <a:rPr lang="en" sz="2400"/>
              <a:t> is a dependent clause that can NOT stand alone.</a:t>
            </a:r>
            <a:endParaRPr sz="2400"/>
          </a:p>
        </p:txBody>
      </p:sp>
      <p:pic>
        <p:nvPicPr>
          <p:cNvPr id="366" name="Google Shape;366;p57"/>
          <p:cNvPicPr preferRelativeResize="0"/>
          <p:nvPr/>
        </p:nvPicPr>
        <p:blipFill>
          <a:blip r:embed="rId3">
            <a:alphaModFix/>
          </a:blip>
          <a:stretch>
            <a:fillRect/>
          </a:stretch>
        </p:blipFill>
        <p:spPr>
          <a:xfrm>
            <a:off x="3037625" y="60105"/>
            <a:ext cx="2425005" cy="161667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58"/>
          <p:cNvPicPr preferRelativeResize="0"/>
          <p:nvPr/>
        </p:nvPicPr>
        <p:blipFill>
          <a:blip r:embed="rId3">
            <a:alphaModFix/>
          </a:blip>
          <a:stretch>
            <a:fillRect/>
          </a:stretch>
        </p:blipFill>
        <p:spPr>
          <a:xfrm>
            <a:off x="6869825" y="2690130"/>
            <a:ext cx="1733337" cy="1616670"/>
          </a:xfrm>
          <a:prstGeom prst="rect">
            <a:avLst/>
          </a:prstGeom>
          <a:noFill/>
          <a:ln>
            <a:noFill/>
          </a:ln>
        </p:spPr>
      </p:pic>
      <p:sp>
        <p:nvSpPr>
          <p:cNvPr id="372" name="Google Shape;372;p58"/>
          <p:cNvSpPr txBox="1"/>
          <p:nvPr/>
        </p:nvSpPr>
        <p:spPr>
          <a:xfrm>
            <a:off x="177775" y="563225"/>
            <a:ext cx="8966400" cy="374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Roboto"/>
                <a:ea typeface="Roboto"/>
                <a:cs typeface="Roboto"/>
                <a:sym typeface="Roboto"/>
              </a:rPr>
              <a:t>I love kitties, I don’t have one because I am allergic.</a:t>
            </a:r>
            <a:endParaRPr sz="3600">
              <a:latin typeface="Roboto"/>
              <a:ea typeface="Roboto"/>
              <a:cs typeface="Roboto"/>
              <a:sym typeface="Roboto"/>
            </a:endParaRPr>
          </a:p>
          <a:p>
            <a:pPr indent="0" lvl="0" marL="0" rtl="0" algn="l">
              <a:spcBef>
                <a:spcPts val="0"/>
              </a:spcBef>
              <a:spcAft>
                <a:spcPts val="0"/>
              </a:spcAft>
              <a:buNone/>
            </a:pPr>
            <a:r>
              <a:t/>
            </a:r>
            <a:endParaRPr sz="3600">
              <a:latin typeface="Roboto"/>
              <a:ea typeface="Roboto"/>
              <a:cs typeface="Roboto"/>
              <a:sym typeface="Roboto"/>
            </a:endParaRPr>
          </a:p>
          <a:p>
            <a:pPr indent="-457200" lvl="0" marL="457200" rtl="0" algn="l">
              <a:spcBef>
                <a:spcPts val="0"/>
              </a:spcBef>
              <a:spcAft>
                <a:spcPts val="0"/>
              </a:spcAft>
              <a:buSzPts val="3600"/>
              <a:buFont typeface="Roboto"/>
              <a:buAutoNum type="arabicParenR"/>
            </a:pPr>
            <a:r>
              <a:rPr lang="en" sz="3600">
                <a:latin typeface="Roboto"/>
                <a:ea typeface="Roboto"/>
                <a:cs typeface="Roboto"/>
                <a:sym typeface="Roboto"/>
              </a:rPr>
              <a:t>Delete Comma</a:t>
            </a:r>
            <a:endParaRPr sz="3600">
              <a:latin typeface="Roboto"/>
              <a:ea typeface="Roboto"/>
              <a:cs typeface="Roboto"/>
              <a:sym typeface="Roboto"/>
            </a:endParaRPr>
          </a:p>
          <a:p>
            <a:pPr indent="-457200" lvl="0" marL="457200" rtl="0" algn="l">
              <a:spcBef>
                <a:spcPts val="0"/>
              </a:spcBef>
              <a:spcAft>
                <a:spcPts val="0"/>
              </a:spcAft>
              <a:buSzPts val="3600"/>
              <a:buFont typeface="Roboto"/>
              <a:buAutoNum type="arabicParenR"/>
            </a:pPr>
            <a:r>
              <a:rPr lang="en" sz="3600">
                <a:latin typeface="Roboto"/>
                <a:ea typeface="Roboto"/>
                <a:cs typeface="Roboto"/>
                <a:sym typeface="Roboto"/>
              </a:rPr>
              <a:t>Run on, Comma Splice</a:t>
            </a:r>
            <a:endParaRPr sz="3600">
              <a:latin typeface="Roboto"/>
              <a:ea typeface="Roboto"/>
              <a:cs typeface="Roboto"/>
              <a:sym typeface="Roboto"/>
            </a:endParaRPr>
          </a:p>
          <a:p>
            <a:pPr indent="-457200" lvl="0" marL="457200" rtl="0" algn="l">
              <a:spcBef>
                <a:spcPts val="0"/>
              </a:spcBef>
              <a:spcAft>
                <a:spcPts val="0"/>
              </a:spcAft>
              <a:buSzPts val="3600"/>
              <a:buFont typeface="Roboto"/>
              <a:buAutoNum type="arabicParenR"/>
            </a:pPr>
            <a:r>
              <a:rPr lang="en" sz="3600">
                <a:latin typeface="Roboto"/>
                <a:ea typeface="Roboto"/>
                <a:cs typeface="Roboto"/>
                <a:sym typeface="Roboto"/>
              </a:rPr>
              <a:t>Correct As Is </a:t>
            </a:r>
            <a:endParaRPr sz="3600">
              <a:latin typeface="Roboto"/>
              <a:ea typeface="Roboto"/>
              <a:cs typeface="Roboto"/>
              <a:sym typeface="Roboto"/>
            </a:endParaRPr>
          </a:p>
        </p:txBody>
      </p:sp>
      <p:pic>
        <p:nvPicPr>
          <p:cNvPr id="373" name="Google Shape;373;p58">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374" name="Google Shape;374;p58">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9"/>
          <p:cNvSpPr txBox="1"/>
          <p:nvPr>
            <p:ph type="ctrTitle"/>
          </p:nvPr>
        </p:nvSpPr>
        <p:spPr>
          <a:xfrm>
            <a:off x="390525" y="2161200"/>
            <a:ext cx="8222100" cy="991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 Run on, Comma Splice</a:t>
            </a:r>
            <a:endParaRPr/>
          </a:p>
          <a:p>
            <a:pPr indent="0" lvl="0" marL="0" rtl="0" algn="l">
              <a:spcBef>
                <a:spcPts val="0"/>
              </a:spcBef>
              <a:spcAft>
                <a:spcPts val="0"/>
              </a:spcAft>
              <a:buNone/>
            </a:pPr>
            <a:r>
              <a:t/>
            </a:r>
            <a:endParaRPr/>
          </a:p>
        </p:txBody>
      </p:sp>
      <p:sp>
        <p:nvSpPr>
          <p:cNvPr id="380" name="Google Shape;380;p59"/>
          <p:cNvSpPr txBox="1"/>
          <p:nvPr>
            <p:ph idx="1" type="subTitle"/>
          </p:nvPr>
        </p:nvSpPr>
        <p:spPr>
          <a:xfrm>
            <a:off x="0" y="2294325"/>
            <a:ext cx="9070200" cy="19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rPr>
              <a:t>I love kittie</a:t>
            </a:r>
            <a:r>
              <a:rPr lang="en" sz="2400">
                <a:solidFill>
                  <a:srgbClr val="000000"/>
                </a:solidFill>
                <a:highlight>
                  <a:srgbClr val="FF00FF"/>
                </a:highlight>
              </a:rPr>
              <a:t>s, I</a:t>
            </a:r>
            <a:r>
              <a:rPr lang="en" sz="2400">
                <a:solidFill>
                  <a:srgbClr val="000000"/>
                </a:solidFill>
              </a:rPr>
              <a:t> don’t have one because I am allergic.</a:t>
            </a:r>
            <a:endParaRPr sz="2400">
              <a:solidFill>
                <a:srgbClr val="000000"/>
              </a:solidFill>
            </a:endParaRPr>
          </a:p>
          <a:p>
            <a:pPr indent="0" lvl="0" marL="0" rtl="0" algn="l">
              <a:spcBef>
                <a:spcPts val="0"/>
              </a:spcBef>
              <a:spcAft>
                <a:spcPts val="0"/>
              </a:spcAft>
              <a:buNone/>
            </a:pPr>
            <a:r>
              <a:t/>
            </a:r>
            <a:endParaRPr sz="2400">
              <a:solidFill>
                <a:srgbClr val="000000"/>
              </a:solidFill>
            </a:endParaRPr>
          </a:p>
          <a:p>
            <a:pPr indent="0" lvl="0" marL="0" rtl="0" algn="l">
              <a:spcBef>
                <a:spcPts val="0"/>
              </a:spcBef>
              <a:spcAft>
                <a:spcPts val="0"/>
              </a:spcAft>
              <a:buNone/>
            </a:pPr>
            <a:r>
              <a:rPr lang="en" sz="2400">
                <a:solidFill>
                  <a:srgbClr val="000000"/>
                </a:solidFill>
              </a:rPr>
              <a:t>A comma is NOT strong enough to join two sentences.</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rPr>
              <a:t>Comma and FANBOY (for, and, nor, but, or, yet, so)</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rPr>
              <a:t>Period </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rPr>
              <a:t>semicolon</a:t>
            </a:r>
            <a:endParaRPr sz="2400">
              <a:solidFill>
                <a:srgbClr val="000000"/>
              </a:solidFill>
            </a:endParaRPr>
          </a:p>
          <a:p>
            <a:pPr indent="0" lvl="0" marL="457200" rtl="0" algn="ctr">
              <a:spcBef>
                <a:spcPts val="0"/>
              </a:spcBef>
              <a:spcAft>
                <a:spcPts val="0"/>
              </a:spcAft>
              <a:buNone/>
            </a:pPr>
            <a:r>
              <a:rPr lang="en" sz="2400">
                <a:solidFill>
                  <a:srgbClr val="000000"/>
                </a:solidFill>
              </a:rPr>
              <a:t>Run ons CAN be short</a:t>
            </a:r>
            <a:endParaRPr sz="2400">
              <a:solidFill>
                <a:srgbClr val="000000"/>
              </a:solidFill>
            </a:endParaRPr>
          </a:p>
        </p:txBody>
      </p:sp>
      <p:pic>
        <p:nvPicPr>
          <p:cNvPr id="381" name="Google Shape;381;p59"/>
          <p:cNvPicPr preferRelativeResize="0"/>
          <p:nvPr/>
        </p:nvPicPr>
        <p:blipFill>
          <a:blip r:embed="rId3">
            <a:alphaModFix/>
          </a:blip>
          <a:stretch>
            <a:fillRect/>
          </a:stretch>
        </p:blipFill>
        <p:spPr>
          <a:xfrm>
            <a:off x="3693275" y="60200"/>
            <a:ext cx="1616575" cy="1616575"/>
          </a:xfrm>
          <a:prstGeom prst="rect">
            <a:avLst/>
          </a:prstGeom>
          <a:noFill/>
          <a:ln>
            <a:noFill/>
          </a:ln>
        </p:spPr>
      </p:pic>
      <p:sp>
        <p:nvSpPr>
          <p:cNvPr id="382" name="Google Shape;382;p59"/>
          <p:cNvSpPr txBox="1"/>
          <p:nvPr/>
        </p:nvSpPr>
        <p:spPr>
          <a:xfrm>
            <a:off x="-310500" y="-650050"/>
            <a:ext cx="73389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0"/>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I am showing cattle at the fair, I am hoping to take first place.</a:t>
            </a:r>
            <a:endParaRPr sz="3600"/>
          </a:p>
          <a:p>
            <a:pPr indent="0" lvl="0" marL="0" rtl="0" algn="l">
              <a:spcBef>
                <a:spcPts val="0"/>
              </a:spcBef>
              <a:spcAft>
                <a:spcPts val="0"/>
              </a:spcAft>
              <a:buNone/>
            </a:pPr>
            <a:r>
              <a:t/>
            </a:r>
            <a:endParaRPr sz="3600"/>
          </a:p>
          <a:p>
            <a:pPr indent="-457200" lvl="0" marL="457200" rtl="0" algn="l">
              <a:spcBef>
                <a:spcPts val="0"/>
              </a:spcBef>
              <a:spcAft>
                <a:spcPts val="0"/>
              </a:spcAft>
              <a:buSzPts val="3600"/>
              <a:buAutoNum type="arabicParenR"/>
            </a:pPr>
            <a:r>
              <a:rPr lang="en" sz="3600"/>
              <a:t>Correct</a:t>
            </a:r>
            <a:endParaRPr sz="3600"/>
          </a:p>
          <a:p>
            <a:pPr indent="-457200" lvl="0" marL="457200" rtl="0" algn="l">
              <a:spcBef>
                <a:spcPts val="0"/>
              </a:spcBef>
              <a:spcAft>
                <a:spcPts val="0"/>
              </a:spcAft>
              <a:buSzPts val="3600"/>
              <a:buAutoNum type="arabicParenR"/>
            </a:pPr>
            <a:r>
              <a:rPr lang="en" sz="3600"/>
              <a:t>Run On / Comma Splice</a:t>
            </a:r>
            <a:endParaRPr sz="3600"/>
          </a:p>
        </p:txBody>
      </p:sp>
      <p:pic>
        <p:nvPicPr>
          <p:cNvPr id="388" name="Google Shape;388;p60"/>
          <p:cNvPicPr preferRelativeResize="0"/>
          <p:nvPr/>
        </p:nvPicPr>
        <p:blipFill>
          <a:blip r:embed="rId3">
            <a:alphaModFix/>
          </a:blip>
          <a:stretch>
            <a:fillRect/>
          </a:stretch>
        </p:blipFill>
        <p:spPr>
          <a:xfrm>
            <a:off x="6231700" y="2276350"/>
            <a:ext cx="2709100" cy="2709100"/>
          </a:xfrm>
          <a:prstGeom prst="rect">
            <a:avLst/>
          </a:prstGeom>
          <a:noFill/>
          <a:ln>
            <a:noFill/>
          </a:ln>
        </p:spPr>
      </p:pic>
      <p:pic>
        <p:nvPicPr>
          <p:cNvPr id="389" name="Google Shape;389;p60">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390" name="Google Shape;390;p60">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1"/>
          <p:cNvSpPr txBox="1"/>
          <p:nvPr>
            <p:ph type="title"/>
          </p:nvPr>
        </p:nvSpPr>
        <p:spPr>
          <a:xfrm>
            <a:off x="2573050" y="149575"/>
            <a:ext cx="6227100" cy="472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I am showing cattle at the fa</a:t>
            </a:r>
            <a:r>
              <a:rPr lang="en" sz="3600">
                <a:highlight>
                  <a:srgbClr val="FF00FF"/>
                </a:highlight>
              </a:rPr>
              <a:t>ir, I</a:t>
            </a:r>
            <a:r>
              <a:rPr lang="en" sz="3600"/>
              <a:t> am hoping to take first place.</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a:t>2) Run On / Comma Splice</a:t>
            </a:r>
            <a:br>
              <a:rPr lang="en" sz="3600"/>
            </a:br>
            <a:endParaRPr sz="3600"/>
          </a:p>
          <a:p>
            <a:pPr indent="0" lvl="0" marL="0" rtl="0" algn="l">
              <a:spcBef>
                <a:spcPts val="0"/>
              </a:spcBef>
              <a:spcAft>
                <a:spcPts val="0"/>
              </a:spcAft>
              <a:buNone/>
            </a:pPr>
            <a:r>
              <a:rPr lang="en" sz="3600"/>
              <a:t>Two complete sentences can NOT be joined w/ a comma alone.</a:t>
            </a:r>
            <a:endParaRPr sz="3600"/>
          </a:p>
        </p:txBody>
      </p:sp>
      <p:pic>
        <p:nvPicPr>
          <p:cNvPr id="396" name="Google Shape;396;p61"/>
          <p:cNvPicPr preferRelativeResize="0"/>
          <p:nvPr/>
        </p:nvPicPr>
        <p:blipFill>
          <a:blip r:embed="rId3">
            <a:alphaModFix/>
          </a:blip>
          <a:stretch>
            <a:fillRect/>
          </a:stretch>
        </p:blipFill>
        <p:spPr>
          <a:xfrm>
            <a:off x="147225" y="1278038"/>
            <a:ext cx="2121850" cy="2285070"/>
          </a:xfrm>
          <a:prstGeom prst="rect">
            <a:avLst/>
          </a:prstGeom>
          <a:noFill/>
          <a:ln>
            <a:noFill/>
          </a:ln>
        </p:spPr>
      </p:pic>
      <p:pic>
        <p:nvPicPr>
          <p:cNvPr id="397" name="Google Shape;397;p61"/>
          <p:cNvPicPr preferRelativeResize="0"/>
          <p:nvPr/>
        </p:nvPicPr>
        <p:blipFill>
          <a:blip r:embed="rId4">
            <a:alphaModFix/>
          </a:blip>
          <a:stretch>
            <a:fillRect/>
          </a:stretch>
        </p:blipFill>
        <p:spPr>
          <a:xfrm>
            <a:off x="4092950" y="1153250"/>
            <a:ext cx="737850" cy="737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401" name="Shape 401"/>
        <p:cNvGrpSpPr/>
        <p:nvPr/>
      </p:nvGrpSpPr>
      <p:grpSpPr>
        <a:xfrm>
          <a:off x="0" y="0"/>
          <a:ext cx="0" cy="0"/>
          <a:chOff x="0" y="0"/>
          <a:chExt cx="0" cy="0"/>
        </a:xfrm>
      </p:grpSpPr>
      <p:sp>
        <p:nvSpPr>
          <p:cNvPr id="402" name="Google Shape;402;p62"/>
          <p:cNvSpPr/>
          <p:nvPr/>
        </p:nvSpPr>
        <p:spPr>
          <a:xfrm>
            <a:off x="-50900" y="384425"/>
            <a:ext cx="8703900" cy="447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3" name="Google Shape;403;p62"/>
          <p:cNvPicPr preferRelativeResize="0"/>
          <p:nvPr/>
        </p:nvPicPr>
        <p:blipFill rotWithShape="1">
          <a:blip r:embed="rId3">
            <a:alphaModFix/>
          </a:blip>
          <a:srcRect b="9229" l="8474" r="8032" t="8803"/>
          <a:stretch/>
        </p:blipFill>
        <p:spPr>
          <a:xfrm>
            <a:off x="5573750" y="1810075"/>
            <a:ext cx="2588450" cy="2541075"/>
          </a:xfrm>
          <a:prstGeom prst="rect">
            <a:avLst/>
          </a:prstGeom>
          <a:noFill/>
          <a:ln>
            <a:noFill/>
          </a:ln>
        </p:spPr>
      </p:pic>
      <p:pic>
        <p:nvPicPr>
          <p:cNvPr id="404" name="Google Shape;404;p62"/>
          <p:cNvPicPr preferRelativeResize="0"/>
          <p:nvPr/>
        </p:nvPicPr>
        <p:blipFill rotWithShape="1">
          <a:blip r:embed="rId4">
            <a:alphaModFix/>
          </a:blip>
          <a:srcRect b="9229" l="8441" r="8065" t="8803"/>
          <a:stretch/>
        </p:blipFill>
        <p:spPr>
          <a:xfrm>
            <a:off x="1785075" y="1937525"/>
            <a:ext cx="2458625" cy="2413625"/>
          </a:xfrm>
          <a:prstGeom prst="rect">
            <a:avLst/>
          </a:prstGeom>
          <a:noFill/>
          <a:ln>
            <a:noFill/>
          </a:ln>
        </p:spPr>
      </p:pic>
      <p:sp>
        <p:nvSpPr>
          <p:cNvPr id="405" name="Google Shape;405;p62"/>
          <p:cNvSpPr txBox="1"/>
          <p:nvPr>
            <p:ph type="title"/>
          </p:nvPr>
        </p:nvSpPr>
        <p:spPr>
          <a:xfrm>
            <a:off x="290675" y="428125"/>
            <a:ext cx="8537400" cy="130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TRUE OR FALSE: both are correct</a:t>
            </a:r>
            <a:br>
              <a:rPr lang="en" sz="2400"/>
            </a:br>
            <a:r>
              <a:rPr lang="en" sz="2400"/>
              <a:t>Since I love </a:t>
            </a:r>
            <a:r>
              <a:rPr lang="en" sz="2400"/>
              <a:t>guacamole</a:t>
            </a:r>
            <a:r>
              <a:rPr lang="en" sz="2400"/>
              <a:t>, I am </a:t>
            </a:r>
            <a:r>
              <a:rPr lang="en" sz="2400"/>
              <a:t>bringing</a:t>
            </a:r>
            <a:r>
              <a:rPr lang="en" sz="2400"/>
              <a:t> it to the party.</a:t>
            </a:r>
            <a:br>
              <a:rPr lang="en" sz="2400"/>
            </a:br>
            <a:endParaRPr sz="2400"/>
          </a:p>
          <a:p>
            <a:pPr indent="0" lvl="0" marL="0" rtl="0" algn="l">
              <a:spcBef>
                <a:spcPts val="0"/>
              </a:spcBef>
              <a:spcAft>
                <a:spcPts val="0"/>
              </a:spcAft>
              <a:buNone/>
            </a:pPr>
            <a:r>
              <a:rPr lang="en" sz="2400"/>
              <a:t>I am </a:t>
            </a:r>
            <a:r>
              <a:rPr lang="en" sz="2400"/>
              <a:t>bringing</a:t>
            </a:r>
            <a:r>
              <a:rPr lang="en" sz="2400"/>
              <a:t> </a:t>
            </a:r>
            <a:r>
              <a:rPr lang="en" sz="2400"/>
              <a:t>guacamole</a:t>
            </a:r>
            <a:r>
              <a:rPr lang="en" sz="2400"/>
              <a:t> to the party, since I like it.</a:t>
            </a:r>
            <a:endParaRPr sz="2400"/>
          </a:p>
        </p:txBody>
      </p:sp>
      <p:sp>
        <p:nvSpPr>
          <p:cNvPr id="406" name="Google Shape;406;p62"/>
          <p:cNvSpPr txBox="1"/>
          <p:nvPr/>
        </p:nvSpPr>
        <p:spPr>
          <a:xfrm>
            <a:off x="1191250" y="2571750"/>
            <a:ext cx="3129900" cy="7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Proxima Nova Semibold"/>
                <a:ea typeface="Proxima Nova Semibold"/>
                <a:cs typeface="Proxima Nova Semibold"/>
                <a:sym typeface="Proxima Nova Semibold"/>
              </a:rPr>
              <a:t>True</a:t>
            </a:r>
            <a:endParaRPr sz="6000">
              <a:solidFill>
                <a:srgbClr val="FFFFFF"/>
              </a:solidFill>
              <a:latin typeface="Proxima Nova Semibold"/>
              <a:ea typeface="Proxima Nova Semibold"/>
              <a:cs typeface="Proxima Nova Semibold"/>
              <a:sym typeface="Proxima Nova Semibold"/>
            </a:endParaRPr>
          </a:p>
        </p:txBody>
      </p:sp>
      <p:sp>
        <p:nvSpPr>
          <p:cNvPr id="407" name="Google Shape;407;p62"/>
          <p:cNvSpPr txBox="1"/>
          <p:nvPr/>
        </p:nvSpPr>
        <p:spPr>
          <a:xfrm>
            <a:off x="5303175" y="2571750"/>
            <a:ext cx="3129600" cy="7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Proxima Nova Semibold"/>
                <a:ea typeface="Proxima Nova Semibold"/>
                <a:cs typeface="Proxima Nova Semibold"/>
                <a:sym typeface="Proxima Nova Semibold"/>
              </a:rPr>
              <a:t>False</a:t>
            </a:r>
            <a:endParaRPr sz="6000">
              <a:solidFill>
                <a:srgbClr val="FFFFFF"/>
              </a:solidFill>
              <a:latin typeface="Proxima Nova Semibold"/>
              <a:ea typeface="Proxima Nova Semibold"/>
              <a:cs typeface="Proxima Nova Semibold"/>
              <a:sym typeface="Proxima Nova Semibold"/>
            </a:endParaRPr>
          </a:p>
        </p:txBody>
      </p:sp>
      <p:pic>
        <p:nvPicPr>
          <p:cNvPr id="408" name="Google Shape;408;p62">
            <a:hlinkClick r:id="rId5"/>
          </p:cNvPr>
          <p:cNvPicPr preferRelativeResize="0"/>
          <p:nvPr/>
        </p:nvPicPr>
        <p:blipFill>
          <a:blip r:embed="rId6">
            <a:alphaModFix/>
          </a:blip>
          <a:stretch>
            <a:fillRect/>
          </a:stretch>
        </p:blipFill>
        <p:spPr>
          <a:xfrm>
            <a:off x="0" y="4429125"/>
            <a:ext cx="9144000" cy="714375"/>
          </a:xfrm>
          <a:prstGeom prst="rect">
            <a:avLst/>
          </a:prstGeom>
          <a:noFill/>
          <a:ln>
            <a:noFill/>
          </a:ln>
        </p:spPr>
      </p:pic>
      <p:sp>
        <p:nvSpPr>
          <p:cNvPr id="409" name="Google Shape;409;p62">
            <a:hlinkClick r:id="rId7"/>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3"/>
          <p:cNvSpPr txBox="1"/>
          <p:nvPr>
            <p:ph type="title"/>
          </p:nvPr>
        </p:nvSpPr>
        <p:spPr>
          <a:xfrm>
            <a:off x="311700" y="445025"/>
            <a:ext cx="8520600" cy="572700"/>
          </a:xfrm>
          <a:prstGeom prst="rect">
            <a:avLst/>
          </a:prstGeom>
          <a:ln cap="flat" cmpd="sng" w="9525">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highlight>
                  <a:srgbClr val="FF00FF"/>
                </a:highlight>
              </a:rPr>
              <a:t>NO/FALSE</a:t>
            </a:r>
            <a:endParaRPr b="1" sz="3200">
              <a:highlight>
                <a:srgbClr val="FF00FF"/>
              </a:highlight>
            </a:endParaRPr>
          </a:p>
        </p:txBody>
      </p:sp>
      <p:sp>
        <p:nvSpPr>
          <p:cNvPr id="415" name="Google Shape;415;p63"/>
          <p:cNvSpPr txBox="1"/>
          <p:nvPr>
            <p:ph idx="1" type="body"/>
          </p:nvPr>
        </p:nvSpPr>
        <p:spPr>
          <a:xfrm>
            <a:off x="311700" y="1152475"/>
            <a:ext cx="8520600" cy="3416400"/>
          </a:xfrm>
          <a:prstGeom prst="rect">
            <a:avLst/>
          </a:prstGeom>
          <a:ln cap="flat" cmpd="sng" w="38100">
            <a:solidFill>
              <a:srgbClr val="FF00FF"/>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0"/>
              <a:t>NO comma is needed when the </a:t>
            </a:r>
            <a:r>
              <a:rPr lang="en" sz="3000"/>
              <a:t>dependent</a:t>
            </a:r>
            <a:r>
              <a:rPr lang="en" sz="3000"/>
              <a:t> clause comes second.</a:t>
            </a:r>
            <a:r>
              <a:rPr lang="en"/>
              <a:t> </a:t>
            </a:r>
            <a:endParaRPr/>
          </a:p>
          <a:p>
            <a:pPr indent="0" lvl="0" marL="0" rtl="0" algn="l">
              <a:lnSpc>
                <a:spcPct val="100000"/>
              </a:lnSpc>
              <a:spcBef>
                <a:spcPts val="1600"/>
              </a:spcBef>
              <a:spcAft>
                <a:spcPts val="0"/>
              </a:spcAft>
              <a:buClr>
                <a:schemeClr val="dk1"/>
              </a:buClr>
              <a:buSzPts val="1100"/>
              <a:buFont typeface="Arial"/>
              <a:buNone/>
            </a:pPr>
            <a:r>
              <a:rPr lang="en" sz="2400">
                <a:solidFill>
                  <a:schemeClr val="dk1"/>
                </a:solidFill>
              </a:rPr>
              <a:t>Since I love guacamole, I am bringing it to the party.</a:t>
            </a:r>
            <a:br>
              <a:rPr lang="en" sz="2400">
                <a:solidFill>
                  <a:schemeClr val="dk1"/>
                </a:solidFill>
              </a:rPr>
            </a:b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I am bringing guacamole to the part</a:t>
            </a:r>
            <a:r>
              <a:rPr lang="en" sz="2400">
                <a:solidFill>
                  <a:schemeClr val="dk1"/>
                </a:solidFill>
                <a:highlight>
                  <a:srgbClr val="FF00FF"/>
                </a:highlight>
              </a:rPr>
              <a:t>y, </a:t>
            </a:r>
            <a:r>
              <a:rPr lang="en" sz="2400">
                <a:solidFill>
                  <a:schemeClr val="dk1"/>
                </a:solidFill>
              </a:rPr>
              <a:t>since I like it.  (This is WRONG)</a:t>
            </a:r>
            <a:endParaRPr/>
          </a:p>
          <a:p>
            <a:pPr indent="0" lvl="0" marL="0" rtl="0" algn="l">
              <a:spcBef>
                <a:spcPts val="0"/>
              </a:spcBef>
              <a:spcAft>
                <a:spcPts val="1600"/>
              </a:spcAft>
              <a:buNone/>
            </a:pPr>
            <a:r>
              <a:t/>
            </a:r>
            <a:endParaRPr/>
          </a:p>
        </p:txBody>
      </p:sp>
      <p:pic>
        <p:nvPicPr>
          <p:cNvPr id="416" name="Google Shape;416;p63"/>
          <p:cNvPicPr preferRelativeResize="0"/>
          <p:nvPr/>
        </p:nvPicPr>
        <p:blipFill>
          <a:blip r:embed="rId3">
            <a:alphaModFix/>
          </a:blip>
          <a:stretch>
            <a:fillRect/>
          </a:stretch>
        </p:blipFill>
        <p:spPr>
          <a:xfrm>
            <a:off x="5064025" y="3581625"/>
            <a:ext cx="881250" cy="881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420" name="Shape 420"/>
        <p:cNvGrpSpPr/>
        <p:nvPr/>
      </p:nvGrpSpPr>
      <p:grpSpPr>
        <a:xfrm>
          <a:off x="0" y="0"/>
          <a:ext cx="0" cy="0"/>
          <a:chOff x="0" y="0"/>
          <a:chExt cx="0" cy="0"/>
        </a:xfrm>
      </p:grpSpPr>
      <p:pic>
        <p:nvPicPr>
          <p:cNvPr id="421" name="Google Shape;421;p64"/>
          <p:cNvPicPr preferRelativeResize="0"/>
          <p:nvPr/>
        </p:nvPicPr>
        <p:blipFill rotWithShape="1">
          <a:blip r:embed="rId3">
            <a:alphaModFix/>
          </a:blip>
          <a:srcRect b="124580" l="155540" r="-155540" t="-124580"/>
          <a:stretch/>
        </p:blipFill>
        <p:spPr>
          <a:xfrm>
            <a:off x="1774126" y="1606425"/>
            <a:ext cx="1744375" cy="1744375"/>
          </a:xfrm>
          <a:prstGeom prst="rect">
            <a:avLst/>
          </a:prstGeom>
          <a:noFill/>
          <a:ln>
            <a:noFill/>
          </a:ln>
        </p:spPr>
      </p:pic>
      <p:sp>
        <p:nvSpPr>
          <p:cNvPr id="422" name="Google Shape;422;p64"/>
          <p:cNvSpPr/>
          <p:nvPr/>
        </p:nvSpPr>
        <p:spPr>
          <a:xfrm>
            <a:off x="220050" y="255025"/>
            <a:ext cx="8703900" cy="447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64"/>
          <p:cNvSpPr txBox="1"/>
          <p:nvPr>
            <p:ph type="title"/>
          </p:nvPr>
        </p:nvSpPr>
        <p:spPr>
          <a:xfrm>
            <a:off x="520950" y="428125"/>
            <a:ext cx="8102100" cy="4647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Circle how you are feeling:</a:t>
            </a:r>
            <a:endParaRPr sz="2400"/>
          </a:p>
        </p:txBody>
      </p:sp>
      <p:pic>
        <p:nvPicPr>
          <p:cNvPr id="424" name="Google Shape;424;p64"/>
          <p:cNvPicPr preferRelativeResize="0"/>
          <p:nvPr/>
        </p:nvPicPr>
        <p:blipFill rotWithShape="1">
          <a:blip r:embed="rId4">
            <a:alphaModFix/>
          </a:blip>
          <a:srcRect b="0" l="0" r="0" t="0"/>
          <a:stretch/>
        </p:blipFill>
        <p:spPr>
          <a:xfrm>
            <a:off x="713750" y="1568600"/>
            <a:ext cx="7716500" cy="2184750"/>
          </a:xfrm>
          <a:prstGeom prst="rect">
            <a:avLst/>
          </a:prstGeom>
          <a:noFill/>
          <a:ln>
            <a:noFill/>
          </a:ln>
        </p:spPr>
      </p:pic>
      <p:pic>
        <p:nvPicPr>
          <p:cNvPr id="425" name="Google Shape;425;p64">
            <a:hlinkClick r:id="rId5"/>
          </p:cNvPr>
          <p:cNvPicPr preferRelativeResize="0"/>
          <p:nvPr/>
        </p:nvPicPr>
        <p:blipFill>
          <a:blip r:embed="rId6">
            <a:alphaModFix/>
          </a:blip>
          <a:stretch>
            <a:fillRect/>
          </a:stretch>
        </p:blipFill>
        <p:spPr>
          <a:xfrm>
            <a:off x="0" y="4429125"/>
            <a:ext cx="9144000" cy="714375"/>
          </a:xfrm>
          <a:prstGeom prst="rect">
            <a:avLst/>
          </a:prstGeom>
          <a:noFill/>
          <a:ln>
            <a:noFill/>
          </a:ln>
        </p:spPr>
      </p:pic>
      <p:sp>
        <p:nvSpPr>
          <p:cNvPr id="426" name="Google Shape;426;p64">
            <a:hlinkClick r:id="rId7"/>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5"/>
          <p:cNvSpPr txBox="1"/>
          <p:nvPr>
            <p:ph type="ctrTitle"/>
          </p:nvPr>
        </p:nvSpPr>
        <p:spPr>
          <a:xfrm>
            <a:off x="1293600" y="193325"/>
            <a:ext cx="6556800" cy="137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Select the one that is </a:t>
            </a:r>
            <a:r>
              <a:rPr b="1" lang="en" u="sng"/>
              <a:t>NOT</a:t>
            </a:r>
            <a:r>
              <a:rPr lang="en"/>
              <a:t> correct:</a:t>
            </a:r>
            <a:endParaRPr/>
          </a:p>
        </p:txBody>
      </p:sp>
      <p:sp>
        <p:nvSpPr>
          <p:cNvPr id="432" name="Google Shape;432;p65"/>
          <p:cNvSpPr txBox="1"/>
          <p:nvPr>
            <p:ph idx="1" type="subTitle"/>
          </p:nvPr>
        </p:nvSpPr>
        <p:spPr>
          <a:xfrm>
            <a:off x="118575" y="1569350"/>
            <a:ext cx="6332700" cy="3438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arenR"/>
            </a:pPr>
            <a:r>
              <a:rPr lang="en" sz="2400"/>
              <a:t>I am going to go shopping because I need new shoes.</a:t>
            </a:r>
            <a:br>
              <a:rPr lang="en" sz="2400"/>
            </a:br>
            <a:endParaRPr sz="2400"/>
          </a:p>
          <a:p>
            <a:pPr indent="-381000" lvl="0" marL="457200" rtl="0" algn="l">
              <a:spcBef>
                <a:spcPts val="0"/>
              </a:spcBef>
              <a:spcAft>
                <a:spcPts val="0"/>
              </a:spcAft>
              <a:buSzPts val="2400"/>
              <a:buAutoNum type="arabicParenR"/>
            </a:pPr>
            <a:r>
              <a:rPr lang="en" sz="2400"/>
              <a:t>Because I need new shoes, I am going shopping</a:t>
            </a:r>
            <a:br>
              <a:rPr lang="en" sz="2400"/>
            </a:br>
            <a:endParaRPr sz="2400"/>
          </a:p>
          <a:p>
            <a:pPr indent="-381000" lvl="0" marL="457200" rtl="0" algn="l">
              <a:spcBef>
                <a:spcPts val="0"/>
              </a:spcBef>
              <a:spcAft>
                <a:spcPts val="0"/>
              </a:spcAft>
              <a:buSzPts val="2400"/>
              <a:buAutoNum type="arabicParenR"/>
            </a:pPr>
            <a:r>
              <a:rPr lang="en" sz="2400"/>
              <a:t>Because I need shoes I am going shopping.</a:t>
            </a:r>
            <a:endParaRPr sz="2400"/>
          </a:p>
        </p:txBody>
      </p:sp>
      <p:pic>
        <p:nvPicPr>
          <p:cNvPr id="433" name="Google Shape;433;p65"/>
          <p:cNvPicPr preferRelativeResize="0"/>
          <p:nvPr/>
        </p:nvPicPr>
        <p:blipFill>
          <a:blip r:embed="rId3">
            <a:alphaModFix/>
          </a:blip>
          <a:stretch>
            <a:fillRect/>
          </a:stretch>
        </p:blipFill>
        <p:spPr>
          <a:xfrm>
            <a:off x="6451274" y="1569394"/>
            <a:ext cx="2881175" cy="3438200"/>
          </a:xfrm>
          <a:prstGeom prst="rect">
            <a:avLst/>
          </a:prstGeom>
          <a:noFill/>
          <a:ln>
            <a:noFill/>
          </a:ln>
        </p:spPr>
      </p:pic>
      <p:pic>
        <p:nvPicPr>
          <p:cNvPr id="434" name="Google Shape;434;p65">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435" name="Google Shape;435;p65">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0"/>
          <p:cNvSpPr txBox="1"/>
          <p:nvPr>
            <p:ph type="title"/>
          </p:nvPr>
        </p:nvSpPr>
        <p:spPr>
          <a:xfrm>
            <a:off x="685331" y="621422"/>
            <a:ext cx="7764000" cy="20526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3000"/>
              <a:buFont typeface="Twentieth Century"/>
              <a:buNone/>
            </a:pPr>
            <a:r>
              <a:rPr b="1" lang="en" sz="3700"/>
              <a:t>BIG</a:t>
            </a:r>
            <a:r>
              <a:rPr lang="en"/>
              <a:t> THINGS </a:t>
            </a:r>
            <a:r>
              <a:rPr lang="en" sz="2400"/>
              <a:t>(</a:t>
            </a:r>
            <a:r>
              <a:rPr lang="en" sz="2400"/>
              <a:t>Things that take over 45 min to view or read)</a:t>
            </a:r>
            <a:endParaRPr sz="2400"/>
          </a:p>
        </p:txBody>
      </p:sp>
      <p:sp>
        <p:nvSpPr>
          <p:cNvPr id="156" name="Google Shape;156;p30"/>
          <p:cNvSpPr txBox="1"/>
          <p:nvPr>
            <p:ph idx="1" type="body"/>
          </p:nvPr>
        </p:nvSpPr>
        <p:spPr>
          <a:xfrm>
            <a:off x="685331" y="2743093"/>
            <a:ext cx="7764000" cy="1026300"/>
          </a:xfrm>
          <a:prstGeom prst="rect">
            <a:avLst/>
          </a:prstGeom>
          <a:noFill/>
          <a:ln>
            <a:noFill/>
          </a:ln>
        </p:spPr>
        <p:txBody>
          <a:bodyPr anchorCtr="0" anchor="t" bIns="34275" lIns="68575" spcFirstLastPara="1" rIns="68575" wrap="square" tIns="34275">
            <a:noAutofit/>
          </a:bodyPr>
          <a:lstStyle/>
          <a:p>
            <a:pPr indent="0" lvl="0" marL="0" rtl="0" algn="ctr">
              <a:lnSpc>
                <a:spcPct val="120000"/>
              </a:lnSpc>
              <a:spcBef>
                <a:spcPts val="0"/>
              </a:spcBef>
              <a:spcAft>
                <a:spcPts val="0"/>
              </a:spcAft>
              <a:buSzPts val="1500"/>
              <a:buNone/>
            </a:pPr>
            <a:r>
              <a:rPr lang="en" sz="2000">
                <a:solidFill>
                  <a:srgbClr val="000000"/>
                </a:solidFill>
              </a:rPr>
              <a:t>NEWSPAPERS, BOOKS, MOVIES, CD TITLE, MAGAZINES</a:t>
            </a:r>
            <a:endParaRPr sz="2000">
              <a:solidFill>
                <a:srgbClr val="000000"/>
              </a:solidFill>
            </a:endParaRPr>
          </a:p>
          <a:p>
            <a:pPr indent="0" lvl="0" marL="0" rtl="0" algn="ctr">
              <a:lnSpc>
                <a:spcPct val="120000"/>
              </a:lnSpc>
              <a:spcBef>
                <a:spcPts val="800"/>
              </a:spcBef>
              <a:spcAft>
                <a:spcPts val="1600"/>
              </a:spcAft>
              <a:buSzPts val="1500"/>
              <a:buNone/>
            </a:pPr>
            <a:r>
              <a:rPr lang="en" sz="2000">
                <a:solidFill>
                  <a:srgbClr val="000000"/>
                </a:solidFill>
              </a:rPr>
              <a:t>ARE </a:t>
            </a:r>
            <a:r>
              <a:rPr b="1" lang="en" sz="2000" u="sng">
                <a:solidFill>
                  <a:srgbClr val="000000"/>
                </a:solidFill>
              </a:rPr>
              <a:t>UNDERLINED</a:t>
            </a:r>
            <a:r>
              <a:rPr lang="en"/>
              <a:t> </a:t>
            </a:r>
            <a:r>
              <a:rPr lang="en" sz="1800">
                <a:solidFill>
                  <a:srgbClr val="00FFFF"/>
                </a:solidFill>
              </a:rPr>
              <a:t>OR</a:t>
            </a:r>
            <a:r>
              <a:rPr lang="en"/>
              <a:t> </a:t>
            </a:r>
            <a:r>
              <a:rPr lang="en" sz="2000">
                <a:solidFill>
                  <a:srgbClr val="000000"/>
                </a:solidFill>
              </a:rPr>
              <a:t>IN </a:t>
            </a:r>
            <a:r>
              <a:rPr b="1" i="1" lang="en" sz="2000">
                <a:solidFill>
                  <a:srgbClr val="000000"/>
                </a:solidFill>
              </a:rPr>
              <a:t>ITALICS</a:t>
            </a:r>
            <a:endParaRPr b="1" i="1" sz="2000">
              <a:solidFill>
                <a:srgbClr val="000000"/>
              </a:solidFill>
            </a:endParaRPr>
          </a:p>
        </p:txBody>
      </p:sp>
      <p:pic>
        <p:nvPicPr>
          <p:cNvPr id="157" name="Google Shape;157;p30"/>
          <p:cNvPicPr preferRelativeResize="0"/>
          <p:nvPr/>
        </p:nvPicPr>
        <p:blipFill rotWithShape="1">
          <a:blip r:embed="rId3">
            <a:alphaModFix/>
          </a:blip>
          <a:srcRect b="0" l="0" r="0" t="0"/>
          <a:stretch/>
        </p:blipFill>
        <p:spPr>
          <a:xfrm>
            <a:off x="7648575" y="709231"/>
            <a:ext cx="800568" cy="1381097"/>
          </a:xfrm>
          <a:prstGeom prst="rect">
            <a:avLst/>
          </a:prstGeom>
          <a:noFill/>
          <a:ln>
            <a:noFill/>
          </a:ln>
        </p:spPr>
      </p:pic>
      <p:pic>
        <p:nvPicPr>
          <p:cNvPr id="158" name="Google Shape;158;p30"/>
          <p:cNvPicPr preferRelativeResize="0"/>
          <p:nvPr/>
        </p:nvPicPr>
        <p:blipFill rotWithShape="1">
          <a:blip r:embed="rId4">
            <a:alphaModFix/>
          </a:blip>
          <a:srcRect b="0" l="0" r="0" t="0"/>
          <a:stretch/>
        </p:blipFill>
        <p:spPr>
          <a:xfrm>
            <a:off x="2611669" y="237216"/>
            <a:ext cx="4214813" cy="1378744"/>
          </a:xfrm>
          <a:prstGeom prst="rect">
            <a:avLst/>
          </a:prstGeom>
          <a:noFill/>
          <a:ln>
            <a:noFill/>
          </a:ln>
        </p:spPr>
      </p:pic>
      <p:pic>
        <p:nvPicPr>
          <p:cNvPr id="159" name="Google Shape;159;p30"/>
          <p:cNvPicPr preferRelativeResize="0"/>
          <p:nvPr/>
        </p:nvPicPr>
        <p:blipFill rotWithShape="1">
          <a:blip r:embed="rId5">
            <a:alphaModFix/>
          </a:blip>
          <a:srcRect b="0" l="0" r="0" t="0"/>
          <a:stretch/>
        </p:blipFill>
        <p:spPr>
          <a:xfrm>
            <a:off x="0" y="3145594"/>
            <a:ext cx="1489200" cy="19309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6"/>
          <p:cNvSpPr txBox="1"/>
          <p:nvPr>
            <p:ph type="title"/>
          </p:nvPr>
        </p:nvSpPr>
        <p:spPr>
          <a:xfrm>
            <a:off x="490250" y="488250"/>
            <a:ext cx="6227100" cy="4090800"/>
          </a:xfrm>
          <a:prstGeom prst="rect">
            <a:avLst/>
          </a:prstGeom>
          <a:ln cap="flat" cmpd="sng" w="28575">
            <a:solidFill>
              <a:srgbClr val="FFFF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rPr>
              <a:t>ERROR:</a:t>
            </a:r>
            <a:br>
              <a:rPr lang="en" sz="3600">
                <a:solidFill>
                  <a:srgbClr val="FF0000"/>
                </a:solidFill>
              </a:rPr>
            </a:br>
            <a:endParaRPr sz="3600">
              <a:solidFill>
                <a:srgbClr val="FF0000"/>
              </a:solidFill>
            </a:endParaRPr>
          </a:p>
          <a:p>
            <a:pPr indent="0" lvl="0" marL="457200" rtl="0" algn="l">
              <a:spcBef>
                <a:spcPts val="0"/>
              </a:spcBef>
              <a:spcAft>
                <a:spcPts val="0"/>
              </a:spcAft>
              <a:buNone/>
            </a:pPr>
            <a:r>
              <a:rPr lang="en" sz="2400"/>
              <a:t>3) </a:t>
            </a:r>
            <a:r>
              <a:rPr lang="en" sz="2400"/>
              <a:t>Because I need shoes I am going shopping.</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rPr lang="en" sz="2400"/>
              <a:t>COMMA needed after the dependent clause that starts the sentence:</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rPr lang="en" sz="2400" u="sng"/>
              <a:t>Because I need shoe</a:t>
            </a:r>
            <a:r>
              <a:rPr lang="en" sz="2400" u="sng">
                <a:highlight>
                  <a:srgbClr val="FF0000"/>
                </a:highlight>
              </a:rPr>
              <a:t>s</a:t>
            </a:r>
            <a:r>
              <a:rPr lang="en" sz="2400">
                <a:highlight>
                  <a:srgbClr val="FF0000"/>
                </a:highlight>
              </a:rPr>
              <a:t>, </a:t>
            </a:r>
            <a:r>
              <a:rPr lang="en" sz="2400"/>
              <a:t>I am going shopping.</a:t>
            </a:r>
            <a:endParaRPr sz="2400"/>
          </a:p>
        </p:txBody>
      </p:sp>
      <p:pic>
        <p:nvPicPr>
          <p:cNvPr id="441" name="Google Shape;441;p66"/>
          <p:cNvPicPr preferRelativeResize="0"/>
          <p:nvPr/>
        </p:nvPicPr>
        <p:blipFill rotWithShape="1">
          <a:blip r:embed="rId3">
            <a:alphaModFix/>
          </a:blip>
          <a:srcRect b="100000" l="4180" r="-4180" t="-100000"/>
          <a:stretch/>
        </p:blipFill>
        <p:spPr>
          <a:xfrm>
            <a:off x="6869750" y="152400"/>
            <a:ext cx="2121850" cy="1699171"/>
          </a:xfrm>
          <a:prstGeom prst="rect">
            <a:avLst/>
          </a:prstGeom>
          <a:noFill/>
          <a:ln>
            <a:noFill/>
          </a:ln>
        </p:spPr>
      </p:pic>
      <p:pic>
        <p:nvPicPr>
          <p:cNvPr id="442" name="Google Shape;442;p66"/>
          <p:cNvPicPr preferRelativeResize="0"/>
          <p:nvPr/>
        </p:nvPicPr>
        <p:blipFill>
          <a:blip r:embed="rId4">
            <a:alphaModFix/>
          </a:blip>
          <a:stretch>
            <a:fillRect/>
          </a:stretch>
        </p:blipFill>
        <p:spPr>
          <a:xfrm>
            <a:off x="6229375" y="1409877"/>
            <a:ext cx="2673425" cy="21408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7"/>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Because I have lots of cousins.</a:t>
            </a:r>
            <a:endParaRPr sz="4800"/>
          </a:p>
          <a:p>
            <a:pPr indent="0" lvl="0" marL="0" rtl="0" algn="l">
              <a:spcBef>
                <a:spcPts val="0"/>
              </a:spcBef>
              <a:spcAft>
                <a:spcPts val="0"/>
              </a:spcAft>
              <a:buNone/>
            </a:pPr>
            <a:r>
              <a:t/>
            </a:r>
            <a:endParaRPr sz="4800"/>
          </a:p>
          <a:p>
            <a:pPr indent="-533400" lvl="0" marL="457200" rtl="0" algn="l">
              <a:spcBef>
                <a:spcPts val="0"/>
              </a:spcBef>
              <a:spcAft>
                <a:spcPts val="0"/>
              </a:spcAft>
              <a:buSzPts val="4800"/>
              <a:buAutoNum type="arabicParenR"/>
            </a:pPr>
            <a:r>
              <a:rPr lang="en" sz="4800"/>
              <a:t>Independent clause</a:t>
            </a:r>
            <a:endParaRPr sz="4800"/>
          </a:p>
          <a:p>
            <a:pPr indent="-533400" lvl="0" marL="457200" rtl="0" algn="l">
              <a:spcBef>
                <a:spcPts val="0"/>
              </a:spcBef>
              <a:spcAft>
                <a:spcPts val="0"/>
              </a:spcAft>
              <a:buSzPts val="4800"/>
              <a:buAutoNum type="arabicParenR"/>
            </a:pPr>
            <a:r>
              <a:rPr lang="en" sz="4800"/>
              <a:t>Dependent clause</a:t>
            </a:r>
            <a:endParaRPr sz="4800"/>
          </a:p>
        </p:txBody>
      </p:sp>
      <p:pic>
        <p:nvPicPr>
          <p:cNvPr id="448" name="Google Shape;448;p67"/>
          <p:cNvPicPr preferRelativeResize="0"/>
          <p:nvPr/>
        </p:nvPicPr>
        <p:blipFill>
          <a:blip r:embed="rId3">
            <a:alphaModFix/>
          </a:blip>
          <a:stretch>
            <a:fillRect/>
          </a:stretch>
        </p:blipFill>
        <p:spPr>
          <a:xfrm>
            <a:off x="6825350" y="1472725"/>
            <a:ext cx="2121850" cy="2121850"/>
          </a:xfrm>
          <a:prstGeom prst="rect">
            <a:avLst/>
          </a:prstGeom>
          <a:noFill/>
          <a:ln>
            <a:noFill/>
          </a:ln>
        </p:spPr>
      </p:pic>
      <p:pic>
        <p:nvPicPr>
          <p:cNvPr id="449" name="Google Shape;449;p67">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450" name="Google Shape;450;p67">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8"/>
          <p:cNvSpPr txBox="1"/>
          <p:nvPr>
            <p:ph type="title"/>
          </p:nvPr>
        </p:nvSpPr>
        <p:spPr>
          <a:xfrm>
            <a:off x="0" y="488250"/>
            <a:ext cx="7022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00FF"/>
                </a:solidFill>
              </a:rPr>
              <a:t>2) Dependent Clause</a:t>
            </a:r>
            <a:endParaRPr sz="3600"/>
          </a:p>
          <a:p>
            <a:pPr indent="0" lvl="0" marL="0" rtl="0" algn="l">
              <a:spcBef>
                <a:spcPts val="0"/>
              </a:spcBef>
              <a:spcAft>
                <a:spcPts val="0"/>
              </a:spcAft>
              <a:buNone/>
            </a:pPr>
            <a:r>
              <a:rPr lang="en" sz="3600"/>
              <a:t>Because I have lots of cousins.</a:t>
            </a:r>
            <a:endParaRPr sz="3600"/>
          </a:p>
          <a:p>
            <a:pPr indent="0" lvl="0" marL="914400" rtl="0" algn="l">
              <a:spcBef>
                <a:spcPts val="0"/>
              </a:spcBef>
              <a:spcAft>
                <a:spcPts val="0"/>
              </a:spcAft>
              <a:buNone/>
            </a:pPr>
            <a:r>
              <a:t/>
            </a:r>
            <a:endParaRPr sz="3600"/>
          </a:p>
          <a:p>
            <a:pPr indent="-457200" lvl="0" marL="457200" rtl="0" algn="l">
              <a:spcBef>
                <a:spcPts val="0"/>
              </a:spcBef>
              <a:spcAft>
                <a:spcPts val="0"/>
              </a:spcAft>
              <a:buSzPts val="3600"/>
              <a:buChar char="●"/>
            </a:pPr>
            <a:r>
              <a:rPr lang="en" sz="3600"/>
              <a:t>Fragment </a:t>
            </a:r>
            <a:br>
              <a:rPr lang="en" sz="3600"/>
            </a:br>
            <a:endParaRPr sz="3600"/>
          </a:p>
          <a:p>
            <a:pPr indent="-457200" lvl="0" marL="457200" rtl="0" algn="l">
              <a:spcBef>
                <a:spcPts val="0"/>
              </a:spcBef>
              <a:spcAft>
                <a:spcPts val="0"/>
              </a:spcAft>
              <a:buSzPts val="3600"/>
              <a:buChar char="●"/>
            </a:pPr>
            <a:r>
              <a:rPr lang="en" sz="3600"/>
              <a:t>Can’t stand on its own just like babies are dependent on others</a:t>
            </a:r>
            <a:endParaRPr sz="3600"/>
          </a:p>
        </p:txBody>
      </p:sp>
      <p:pic>
        <p:nvPicPr>
          <p:cNvPr id="456" name="Google Shape;456;p68"/>
          <p:cNvPicPr preferRelativeResize="0"/>
          <p:nvPr/>
        </p:nvPicPr>
        <p:blipFill>
          <a:blip r:embed="rId3">
            <a:alphaModFix/>
          </a:blip>
          <a:stretch>
            <a:fillRect/>
          </a:stretch>
        </p:blipFill>
        <p:spPr>
          <a:xfrm>
            <a:off x="6815000" y="1054975"/>
            <a:ext cx="2121851" cy="2554736"/>
          </a:xfrm>
          <a:prstGeom prst="rect">
            <a:avLst/>
          </a:prstGeom>
          <a:noFill/>
          <a:ln cap="flat" cmpd="sng" w="28575">
            <a:solidFill>
              <a:srgbClr val="FF00FF"/>
            </a:solidFill>
            <a:prstDash val="solid"/>
            <a:round/>
            <a:headEnd len="sm" w="sm" type="none"/>
            <a:tailEnd len="sm" w="sm" type="none"/>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460" name="Shape 460"/>
        <p:cNvGrpSpPr/>
        <p:nvPr/>
      </p:nvGrpSpPr>
      <p:grpSpPr>
        <a:xfrm>
          <a:off x="0" y="0"/>
          <a:ext cx="0" cy="0"/>
          <a:chOff x="0" y="0"/>
          <a:chExt cx="0" cy="0"/>
        </a:xfrm>
      </p:grpSpPr>
      <p:sp>
        <p:nvSpPr>
          <p:cNvPr id="461" name="Google Shape;461;p69"/>
          <p:cNvSpPr/>
          <p:nvPr/>
        </p:nvSpPr>
        <p:spPr>
          <a:xfrm>
            <a:off x="220050" y="255025"/>
            <a:ext cx="8703900" cy="447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2" name="Google Shape;462;p69"/>
          <p:cNvPicPr preferRelativeResize="0"/>
          <p:nvPr/>
        </p:nvPicPr>
        <p:blipFill rotWithShape="1">
          <a:blip r:embed="rId3">
            <a:alphaModFix/>
          </a:blip>
          <a:srcRect b="9229" l="8474" r="8032" t="8803"/>
          <a:stretch/>
        </p:blipFill>
        <p:spPr>
          <a:xfrm>
            <a:off x="4973275" y="984925"/>
            <a:ext cx="3429000" cy="3366225"/>
          </a:xfrm>
          <a:prstGeom prst="rect">
            <a:avLst/>
          </a:prstGeom>
          <a:noFill/>
          <a:ln>
            <a:noFill/>
          </a:ln>
        </p:spPr>
      </p:pic>
      <p:pic>
        <p:nvPicPr>
          <p:cNvPr id="463" name="Google Shape;463;p69"/>
          <p:cNvPicPr preferRelativeResize="0"/>
          <p:nvPr/>
        </p:nvPicPr>
        <p:blipFill rotWithShape="1">
          <a:blip r:embed="rId4">
            <a:alphaModFix/>
          </a:blip>
          <a:srcRect b="9229" l="8441" r="8065" t="8803"/>
          <a:stretch/>
        </p:blipFill>
        <p:spPr>
          <a:xfrm>
            <a:off x="814700" y="984925"/>
            <a:ext cx="3429000" cy="3366225"/>
          </a:xfrm>
          <a:prstGeom prst="rect">
            <a:avLst/>
          </a:prstGeom>
          <a:noFill/>
          <a:ln>
            <a:noFill/>
          </a:ln>
        </p:spPr>
      </p:pic>
      <p:sp>
        <p:nvSpPr>
          <p:cNvPr id="464" name="Google Shape;464;p69"/>
          <p:cNvSpPr txBox="1"/>
          <p:nvPr>
            <p:ph type="title"/>
          </p:nvPr>
        </p:nvSpPr>
        <p:spPr>
          <a:xfrm>
            <a:off x="520950" y="428125"/>
            <a:ext cx="8102100" cy="46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Where ever you can put a period, you can put a semicolon.</a:t>
            </a:r>
            <a:r>
              <a:rPr lang="en" sz="2400">
                <a:solidFill>
                  <a:srgbClr val="0A3534"/>
                </a:solidFill>
                <a:latin typeface="Proxima Nova Semibold"/>
                <a:ea typeface="Proxima Nova Semibold"/>
                <a:cs typeface="Proxima Nova Semibold"/>
                <a:sym typeface="Proxima Nova Semibold"/>
              </a:rPr>
              <a:t> </a:t>
            </a:r>
            <a:endParaRPr sz="2400"/>
          </a:p>
        </p:txBody>
      </p:sp>
      <p:sp>
        <p:nvSpPr>
          <p:cNvPr id="465" name="Google Shape;465;p69"/>
          <p:cNvSpPr txBox="1"/>
          <p:nvPr/>
        </p:nvSpPr>
        <p:spPr>
          <a:xfrm>
            <a:off x="956400" y="2211375"/>
            <a:ext cx="3129900" cy="7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Proxima Nova Semibold"/>
                <a:ea typeface="Proxima Nova Semibold"/>
                <a:cs typeface="Proxima Nova Semibold"/>
                <a:sym typeface="Proxima Nova Semibold"/>
              </a:rPr>
              <a:t>True</a:t>
            </a:r>
            <a:endParaRPr sz="6000">
              <a:solidFill>
                <a:srgbClr val="FFFFFF"/>
              </a:solidFill>
              <a:latin typeface="Proxima Nova Semibold"/>
              <a:ea typeface="Proxima Nova Semibold"/>
              <a:cs typeface="Proxima Nova Semibold"/>
              <a:sym typeface="Proxima Nova Semibold"/>
            </a:endParaRPr>
          </a:p>
        </p:txBody>
      </p:sp>
      <p:sp>
        <p:nvSpPr>
          <p:cNvPr id="466" name="Google Shape;466;p69"/>
          <p:cNvSpPr txBox="1"/>
          <p:nvPr/>
        </p:nvSpPr>
        <p:spPr>
          <a:xfrm>
            <a:off x="5113875" y="2235575"/>
            <a:ext cx="3129600" cy="7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Proxima Nova Semibold"/>
                <a:ea typeface="Proxima Nova Semibold"/>
                <a:cs typeface="Proxima Nova Semibold"/>
                <a:sym typeface="Proxima Nova Semibold"/>
              </a:rPr>
              <a:t>False</a:t>
            </a:r>
            <a:endParaRPr sz="6000">
              <a:solidFill>
                <a:srgbClr val="FFFFFF"/>
              </a:solidFill>
              <a:latin typeface="Proxima Nova Semibold"/>
              <a:ea typeface="Proxima Nova Semibold"/>
              <a:cs typeface="Proxima Nova Semibold"/>
              <a:sym typeface="Proxima Nova Semibold"/>
            </a:endParaRPr>
          </a:p>
        </p:txBody>
      </p:sp>
      <p:pic>
        <p:nvPicPr>
          <p:cNvPr id="467" name="Google Shape;467;p69">
            <a:hlinkClick r:id="rId5"/>
          </p:cNvPr>
          <p:cNvPicPr preferRelativeResize="0"/>
          <p:nvPr/>
        </p:nvPicPr>
        <p:blipFill>
          <a:blip r:embed="rId6">
            <a:alphaModFix/>
          </a:blip>
          <a:stretch>
            <a:fillRect/>
          </a:stretch>
        </p:blipFill>
        <p:spPr>
          <a:xfrm>
            <a:off x="0" y="4429125"/>
            <a:ext cx="9144000" cy="714375"/>
          </a:xfrm>
          <a:prstGeom prst="rect">
            <a:avLst/>
          </a:prstGeom>
          <a:noFill/>
          <a:ln>
            <a:noFill/>
          </a:ln>
        </p:spPr>
      </p:pic>
      <p:sp>
        <p:nvSpPr>
          <p:cNvPr id="468" name="Google Shape;468;p69">
            <a:hlinkClick r:id="rId7"/>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A3534"/>
                </a:solidFill>
                <a:latin typeface="Proxima Nova Semibold"/>
                <a:ea typeface="Proxima Nova Semibold"/>
                <a:cs typeface="Proxima Nova Semibold"/>
                <a:sym typeface="Proxima Nova Semibold"/>
              </a:rPr>
              <a:t>Where ever you can put a period, you can put a semicolon.</a:t>
            </a:r>
            <a:endParaRPr/>
          </a:p>
        </p:txBody>
      </p:sp>
      <p:sp>
        <p:nvSpPr>
          <p:cNvPr id="474" name="Google Shape;474;p70"/>
          <p:cNvSpPr txBox="1"/>
          <p:nvPr>
            <p:ph idx="1" type="body"/>
          </p:nvPr>
        </p:nvSpPr>
        <p:spPr>
          <a:xfrm>
            <a:off x="311700" y="1152475"/>
            <a:ext cx="8520600" cy="3416400"/>
          </a:xfrm>
          <a:prstGeom prst="rect">
            <a:avLst/>
          </a:prstGeom>
          <a:ln cap="flat" cmpd="sng" w="28575">
            <a:solidFill>
              <a:srgbClr val="FF00FF"/>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4800">
                <a:highlight>
                  <a:srgbClr val="FF00FF"/>
                </a:highlight>
              </a:rPr>
              <a:t>TRUE</a:t>
            </a:r>
            <a:endParaRPr sz="4800">
              <a:highlight>
                <a:srgbClr val="FF00FF"/>
              </a:highlight>
            </a:endParaRPr>
          </a:p>
          <a:p>
            <a:pPr indent="0" lvl="0" marL="0" rtl="0" algn="l">
              <a:spcBef>
                <a:spcPts val="1600"/>
              </a:spcBef>
              <a:spcAft>
                <a:spcPts val="1600"/>
              </a:spcAft>
              <a:buNone/>
            </a:pPr>
            <a:r>
              <a:rPr lang="en" sz="3600">
                <a:highlight>
                  <a:srgbClr val="FFFFFF"/>
                </a:highlight>
              </a:rPr>
              <a:t>Everything BEFORE and everything AFTER a semicolon must be a complete sentence.</a:t>
            </a:r>
            <a:endParaRPr sz="3600">
              <a:highlight>
                <a:srgbClr val="FFFFFF"/>
              </a:highlight>
            </a:endParaRPr>
          </a:p>
        </p:txBody>
      </p:sp>
      <p:pic>
        <p:nvPicPr>
          <p:cNvPr id="475" name="Google Shape;475;p70"/>
          <p:cNvPicPr preferRelativeResize="0"/>
          <p:nvPr/>
        </p:nvPicPr>
        <p:blipFill>
          <a:blip r:embed="rId3">
            <a:alphaModFix/>
          </a:blip>
          <a:stretch>
            <a:fillRect/>
          </a:stretch>
        </p:blipFill>
        <p:spPr>
          <a:xfrm>
            <a:off x="7856950" y="3520400"/>
            <a:ext cx="1287049" cy="16231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479" name="Shape 479"/>
        <p:cNvGrpSpPr/>
        <p:nvPr/>
      </p:nvGrpSpPr>
      <p:grpSpPr>
        <a:xfrm>
          <a:off x="0" y="0"/>
          <a:ext cx="0" cy="0"/>
          <a:chOff x="0" y="0"/>
          <a:chExt cx="0" cy="0"/>
        </a:xfrm>
      </p:grpSpPr>
      <p:sp>
        <p:nvSpPr>
          <p:cNvPr id="480" name="Google Shape;480;p71"/>
          <p:cNvSpPr/>
          <p:nvPr/>
        </p:nvSpPr>
        <p:spPr>
          <a:xfrm>
            <a:off x="220050" y="255025"/>
            <a:ext cx="8703900" cy="447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1" name="Google Shape;481;p71"/>
          <p:cNvPicPr preferRelativeResize="0"/>
          <p:nvPr/>
        </p:nvPicPr>
        <p:blipFill rotWithShape="1">
          <a:blip r:embed="rId3">
            <a:alphaModFix/>
          </a:blip>
          <a:srcRect b="9229" l="8474" r="8032" t="8803"/>
          <a:stretch/>
        </p:blipFill>
        <p:spPr>
          <a:xfrm>
            <a:off x="4973275" y="984925"/>
            <a:ext cx="3429000" cy="3366225"/>
          </a:xfrm>
          <a:prstGeom prst="rect">
            <a:avLst/>
          </a:prstGeom>
          <a:noFill/>
          <a:ln>
            <a:noFill/>
          </a:ln>
        </p:spPr>
      </p:pic>
      <p:pic>
        <p:nvPicPr>
          <p:cNvPr id="482" name="Google Shape;482;p71"/>
          <p:cNvPicPr preferRelativeResize="0"/>
          <p:nvPr/>
        </p:nvPicPr>
        <p:blipFill rotWithShape="1">
          <a:blip r:embed="rId4">
            <a:alphaModFix/>
          </a:blip>
          <a:srcRect b="9229" l="8441" r="8065" t="8803"/>
          <a:stretch/>
        </p:blipFill>
        <p:spPr>
          <a:xfrm>
            <a:off x="814700" y="984925"/>
            <a:ext cx="3429000" cy="3366225"/>
          </a:xfrm>
          <a:prstGeom prst="rect">
            <a:avLst/>
          </a:prstGeom>
          <a:noFill/>
          <a:ln>
            <a:noFill/>
          </a:ln>
        </p:spPr>
      </p:pic>
      <p:sp>
        <p:nvSpPr>
          <p:cNvPr id="483" name="Google Shape;483;p71"/>
          <p:cNvSpPr txBox="1"/>
          <p:nvPr>
            <p:ph type="title"/>
          </p:nvPr>
        </p:nvSpPr>
        <p:spPr>
          <a:xfrm>
            <a:off x="520950" y="428125"/>
            <a:ext cx="8102100" cy="46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Anything you take word for word from a book is a quote.  It does NOT need to be in “ “ in the book to be a quote.</a:t>
            </a:r>
            <a:r>
              <a:rPr lang="en" sz="2400">
                <a:solidFill>
                  <a:srgbClr val="0A3534"/>
                </a:solidFill>
                <a:latin typeface="Proxima Nova Semibold"/>
                <a:ea typeface="Proxima Nova Semibold"/>
                <a:cs typeface="Proxima Nova Semibold"/>
                <a:sym typeface="Proxima Nova Semibold"/>
              </a:rPr>
              <a:t> </a:t>
            </a:r>
            <a:endParaRPr sz="2400"/>
          </a:p>
        </p:txBody>
      </p:sp>
      <p:sp>
        <p:nvSpPr>
          <p:cNvPr id="484" name="Google Shape;484;p71"/>
          <p:cNvSpPr txBox="1"/>
          <p:nvPr/>
        </p:nvSpPr>
        <p:spPr>
          <a:xfrm>
            <a:off x="956400" y="2211375"/>
            <a:ext cx="3129900" cy="7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Proxima Nova Semibold"/>
                <a:ea typeface="Proxima Nova Semibold"/>
                <a:cs typeface="Proxima Nova Semibold"/>
                <a:sym typeface="Proxima Nova Semibold"/>
              </a:rPr>
              <a:t>True</a:t>
            </a:r>
            <a:endParaRPr sz="6000">
              <a:solidFill>
                <a:srgbClr val="FFFFFF"/>
              </a:solidFill>
              <a:latin typeface="Proxima Nova Semibold"/>
              <a:ea typeface="Proxima Nova Semibold"/>
              <a:cs typeface="Proxima Nova Semibold"/>
              <a:sym typeface="Proxima Nova Semibold"/>
            </a:endParaRPr>
          </a:p>
        </p:txBody>
      </p:sp>
      <p:sp>
        <p:nvSpPr>
          <p:cNvPr id="485" name="Google Shape;485;p71"/>
          <p:cNvSpPr txBox="1"/>
          <p:nvPr/>
        </p:nvSpPr>
        <p:spPr>
          <a:xfrm>
            <a:off x="5113875" y="2235575"/>
            <a:ext cx="3129600" cy="7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Proxima Nova Semibold"/>
                <a:ea typeface="Proxima Nova Semibold"/>
                <a:cs typeface="Proxima Nova Semibold"/>
                <a:sym typeface="Proxima Nova Semibold"/>
              </a:rPr>
              <a:t>False</a:t>
            </a:r>
            <a:endParaRPr sz="6000">
              <a:solidFill>
                <a:srgbClr val="FFFFFF"/>
              </a:solidFill>
              <a:latin typeface="Proxima Nova Semibold"/>
              <a:ea typeface="Proxima Nova Semibold"/>
              <a:cs typeface="Proxima Nova Semibold"/>
              <a:sym typeface="Proxima Nova Semibold"/>
            </a:endParaRPr>
          </a:p>
        </p:txBody>
      </p:sp>
      <p:pic>
        <p:nvPicPr>
          <p:cNvPr id="486" name="Google Shape;486;p71">
            <a:hlinkClick r:id="rId5"/>
          </p:cNvPr>
          <p:cNvPicPr preferRelativeResize="0"/>
          <p:nvPr/>
        </p:nvPicPr>
        <p:blipFill>
          <a:blip r:embed="rId6">
            <a:alphaModFix/>
          </a:blip>
          <a:stretch>
            <a:fillRect/>
          </a:stretch>
        </p:blipFill>
        <p:spPr>
          <a:xfrm>
            <a:off x="0" y="4429125"/>
            <a:ext cx="9144000" cy="714375"/>
          </a:xfrm>
          <a:prstGeom prst="rect">
            <a:avLst/>
          </a:prstGeom>
          <a:noFill/>
          <a:ln>
            <a:noFill/>
          </a:ln>
        </p:spPr>
      </p:pic>
      <p:sp>
        <p:nvSpPr>
          <p:cNvPr id="487" name="Google Shape;487;p71">
            <a:hlinkClick r:id="rId7"/>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2"/>
          <p:cNvSpPr txBox="1"/>
          <p:nvPr>
            <p:ph idx="1" type="body"/>
          </p:nvPr>
        </p:nvSpPr>
        <p:spPr>
          <a:xfrm>
            <a:off x="311700" y="356075"/>
            <a:ext cx="8520600" cy="4379700"/>
          </a:xfrm>
          <a:prstGeom prst="rect">
            <a:avLst/>
          </a:prstGeom>
          <a:ln cap="flat" cmpd="sng" w="28575">
            <a:solidFill>
              <a:srgbClr val="FF00FF"/>
            </a:solidFill>
            <a:prstDash val="lg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highlight>
                  <a:srgbClr val="FF00FF"/>
                </a:highlight>
              </a:rPr>
              <a:t>TRUE</a:t>
            </a:r>
            <a:endParaRPr sz="2800">
              <a:solidFill>
                <a:schemeClr val="dk1"/>
              </a:solidFill>
              <a:highlight>
                <a:srgbClr val="FF00FF"/>
              </a:highlight>
            </a:endParaRPr>
          </a:p>
          <a:p>
            <a:pPr indent="0" lvl="0" marL="0" rtl="0" algn="ctr">
              <a:spcBef>
                <a:spcPts val="1600"/>
              </a:spcBef>
              <a:spcAft>
                <a:spcPts val="1600"/>
              </a:spcAft>
              <a:buNone/>
            </a:pPr>
            <a:r>
              <a:rPr lang="en" sz="2800">
                <a:solidFill>
                  <a:schemeClr val="dk1"/>
                </a:solidFill>
              </a:rPr>
              <a:t>YES anything you take word from word in a book it a quote including narration. It does NOT have to be dialogue to be a quote</a:t>
            </a:r>
            <a:endParaRPr sz="2800">
              <a:solidFill>
                <a:schemeClr val="dk1"/>
              </a:solidFill>
            </a:endParaRPr>
          </a:p>
        </p:txBody>
      </p:sp>
      <p:pic>
        <p:nvPicPr>
          <p:cNvPr id="493" name="Google Shape;493;p72"/>
          <p:cNvPicPr preferRelativeResize="0"/>
          <p:nvPr/>
        </p:nvPicPr>
        <p:blipFill>
          <a:blip r:embed="rId3">
            <a:alphaModFix/>
          </a:blip>
          <a:stretch>
            <a:fillRect/>
          </a:stretch>
        </p:blipFill>
        <p:spPr>
          <a:xfrm>
            <a:off x="3990750" y="2824700"/>
            <a:ext cx="1573225" cy="1573225"/>
          </a:xfrm>
          <a:prstGeom prst="rect">
            <a:avLst/>
          </a:prstGeom>
          <a:noFill/>
          <a:ln cap="flat" cmpd="sng" w="9525">
            <a:solidFill>
              <a:srgbClr val="FF00FF"/>
            </a:solidFill>
            <a:prstDash val="solid"/>
            <a:round/>
            <a:headEnd len="sm" w="sm" type="none"/>
            <a:tailEnd len="sm" w="sm" type="none"/>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497" name="Shape 497"/>
        <p:cNvGrpSpPr/>
        <p:nvPr/>
      </p:nvGrpSpPr>
      <p:grpSpPr>
        <a:xfrm>
          <a:off x="0" y="0"/>
          <a:ext cx="0" cy="0"/>
          <a:chOff x="0" y="0"/>
          <a:chExt cx="0" cy="0"/>
        </a:xfrm>
      </p:grpSpPr>
      <p:sp>
        <p:nvSpPr>
          <p:cNvPr id="498" name="Google Shape;498;p73"/>
          <p:cNvSpPr/>
          <p:nvPr/>
        </p:nvSpPr>
        <p:spPr>
          <a:xfrm>
            <a:off x="220050" y="255025"/>
            <a:ext cx="8703900" cy="447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9" name="Google Shape;499;p73"/>
          <p:cNvPicPr preferRelativeResize="0"/>
          <p:nvPr/>
        </p:nvPicPr>
        <p:blipFill rotWithShape="1">
          <a:blip r:embed="rId3">
            <a:alphaModFix/>
          </a:blip>
          <a:srcRect b="9229" l="8474" r="8032" t="8803"/>
          <a:stretch/>
        </p:blipFill>
        <p:spPr>
          <a:xfrm>
            <a:off x="4973275" y="984925"/>
            <a:ext cx="3429000" cy="3366225"/>
          </a:xfrm>
          <a:prstGeom prst="rect">
            <a:avLst/>
          </a:prstGeom>
          <a:noFill/>
          <a:ln>
            <a:noFill/>
          </a:ln>
        </p:spPr>
      </p:pic>
      <p:pic>
        <p:nvPicPr>
          <p:cNvPr id="500" name="Google Shape;500;p73"/>
          <p:cNvPicPr preferRelativeResize="0"/>
          <p:nvPr/>
        </p:nvPicPr>
        <p:blipFill rotWithShape="1">
          <a:blip r:embed="rId4">
            <a:alphaModFix/>
          </a:blip>
          <a:srcRect b="9229" l="8441" r="8065" t="8803"/>
          <a:stretch/>
        </p:blipFill>
        <p:spPr>
          <a:xfrm>
            <a:off x="814700" y="984925"/>
            <a:ext cx="3429000" cy="3366225"/>
          </a:xfrm>
          <a:prstGeom prst="rect">
            <a:avLst/>
          </a:prstGeom>
          <a:noFill/>
          <a:ln>
            <a:noFill/>
          </a:ln>
        </p:spPr>
      </p:pic>
      <p:sp>
        <p:nvSpPr>
          <p:cNvPr id="501" name="Google Shape;501;p73"/>
          <p:cNvSpPr txBox="1"/>
          <p:nvPr>
            <p:ph type="title"/>
          </p:nvPr>
        </p:nvSpPr>
        <p:spPr>
          <a:xfrm>
            <a:off x="520950" y="428125"/>
            <a:ext cx="8102100" cy="46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A </a:t>
            </a:r>
            <a:r>
              <a:rPr b="1" lang="en" sz="2400">
                <a:solidFill>
                  <a:srgbClr val="0A3534"/>
                </a:solidFill>
                <a:latin typeface="Proxima Nova"/>
                <a:ea typeface="Proxima Nova"/>
                <a:cs typeface="Proxima Nova"/>
                <a:sym typeface="Proxima Nova"/>
              </a:rPr>
              <a:t>comma splice</a:t>
            </a:r>
            <a:r>
              <a:rPr lang="en" sz="2400">
                <a:solidFill>
                  <a:srgbClr val="0A3534"/>
                </a:solidFill>
                <a:latin typeface="Proxima Nova Semibold"/>
                <a:ea typeface="Proxima Nova Semibold"/>
                <a:cs typeface="Proxima Nova Semibold"/>
                <a:sym typeface="Proxima Nova Semibold"/>
              </a:rPr>
              <a:t> is a type of an </a:t>
            </a:r>
            <a:r>
              <a:rPr b="1" lang="en" sz="2400">
                <a:solidFill>
                  <a:srgbClr val="0A3534"/>
                </a:solidFill>
                <a:latin typeface="Proxima Nova"/>
                <a:ea typeface="Proxima Nova"/>
                <a:cs typeface="Proxima Nova"/>
                <a:sym typeface="Proxima Nova"/>
              </a:rPr>
              <a:t>error</a:t>
            </a:r>
            <a:r>
              <a:rPr lang="en" sz="2400">
                <a:solidFill>
                  <a:srgbClr val="0A3534"/>
                </a:solidFill>
                <a:latin typeface="Proxima Nova Semibold"/>
                <a:ea typeface="Proxima Nova Semibold"/>
                <a:cs typeface="Proxima Nova Semibold"/>
                <a:sym typeface="Proxima Nova Semibold"/>
              </a:rPr>
              <a:t> where there are two complete sentences joined w/ a comma.</a:t>
            </a:r>
            <a:endParaRPr sz="2400"/>
          </a:p>
        </p:txBody>
      </p:sp>
      <p:sp>
        <p:nvSpPr>
          <p:cNvPr id="502" name="Google Shape;502;p73"/>
          <p:cNvSpPr txBox="1"/>
          <p:nvPr/>
        </p:nvSpPr>
        <p:spPr>
          <a:xfrm>
            <a:off x="956400" y="2211375"/>
            <a:ext cx="3129900" cy="7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Proxima Nova Semibold"/>
                <a:ea typeface="Proxima Nova Semibold"/>
                <a:cs typeface="Proxima Nova Semibold"/>
                <a:sym typeface="Proxima Nova Semibold"/>
              </a:rPr>
              <a:t>True</a:t>
            </a:r>
            <a:endParaRPr sz="6000">
              <a:solidFill>
                <a:srgbClr val="FFFFFF"/>
              </a:solidFill>
              <a:latin typeface="Proxima Nova Semibold"/>
              <a:ea typeface="Proxima Nova Semibold"/>
              <a:cs typeface="Proxima Nova Semibold"/>
              <a:sym typeface="Proxima Nova Semibold"/>
            </a:endParaRPr>
          </a:p>
        </p:txBody>
      </p:sp>
      <p:sp>
        <p:nvSpPr>
          <p:cNvPr id="503" name="Google Shape;503;p73"/>
          <p:cNvSpPr txBox="1"/>
          <p:nvPr/>
        </p:nvSpPr>
        <p:spPr>
          <a:xfrm>
            <a:off x="5113875" y="2235575"/>
            <a:ext cx="3129600" cy="7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Proxima Nova Semibold"/>
                <a:ea typeface="Proxima Nova Semibold"/>
                <a:cs typeface="Proxima Nova Semibold"/>
                <a:sym typeface="Proxima Nova Semibold"/>
              </a:rPr>
              <a:t>False</a:t>
            </a:r>
            <a:endParaRPr sz="6000">
              <a:solidFill>
                <a:srgbClr val="FFFFFF"/>
              </a:solidFill>
              <a:latin typeface="Proxima Nova Semibold"/>
              <a:ea typeface="Proxima Nova Semibold"/>
              <a:cs typeface="Proxima Nova Semibold"/>
              <a:sym typeface="Proxima Nova Semibold"/>
            </a:endParaRPr>
          </a:p>
        </p:txBody>
      </p:sp>
      <p:pic>
        <p:nvPicPr>
          <p:cNvPr id="504" name="Google Shape;504;p73">
            <a:hlinkClick r:id="rId5"/>
          </p:cNvPr>
          <p:cNvPicPr preferRelativeResize="0"/>
          <p:nvPr/>
        </p:nvPicPr>
        <p:blipFill>
          <a:blip r:embed="rId6">
            <a:alphaModFix/>
          </a:blip>
          <a:stretch>
            <a:fillRect/>
          </a:stretch>
        </p:blipFill>
        <p:spPr>
          <a:xfrm>
            <a:off x="0" y="4429125"/>
            <a:ext cx="9144000" cy="714375"/>
          </a:xfrm>
          <a:prstGeom prst="rect">
            <a:avLst/>
          </a:prstGeom>
          <a:noFill/>
          <a:ln>
            <a:noFill/>
          </a:ln>
        </p:spPr>
      </p:pic>
      <p:sp>
        <p:nvSpPr>
          <p:cNvPr id="505" name="Google Shape;505;p73">
            <a:hlinkClick r:id="rId7"/>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00FF"/>
                </a:highlight>
              </a:rPr>
              <a:t>TRUE</a:t>
            </a:r>
            <a:endParaRPr>
              <a:highlight>
                <a:srgbClr val="FF00FF"/>
              </a:highlight>
            </a:endParaRPr>
          </a:p>
        </p:txBody>
      </p:sp>
      <p:sp>
        <p:nvSpPr>
          <p:cNvPr id="511" name="Google Shape;511;p74"/>
          <p:cNvSpPr txBox="1"/>
          <p:nvPr>
            <p:ph idx="1" type="body"/>
          </p:nvPr>
        </p:nvSpPr>
        <p:spPr>
          <a:xfrm>
            <a:off x="311700" y="1152475"/>
            <a:ext cx="8663100" cy="3691500"/>
          </a:xfrm>
          <a:prstGeom prst="rect">
            <a:avLst/>
          </a:prstGeom>
          <a:ln cap="flat" cmpd="sng" w="76200">
            <a:solidFill>
              <a:srgbClr val="FF00FF"/>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sz="3000"/>
              <a:t>A comma is NOT strong enough to join two complete sentences.</a:t>
            </a:r>
            <a:endParaRPr sz="3000"/>
          </a:p>
          <a:p>
            <a:pPr indent="-355600" lvl="0" marL="914400" rtl="0" algn="l">
              <a:spcBef>
                <a:spcPts val="1600"/>
              </a:spcBef>
              <a:spcAft>
                <a:spcPts val="0"/>
              </a:spcAft>
              <a:buSzPts val="2000"/>
              <a:buChar char="●"/>
            </a:pPr>
            <a:r>
              <a:rPr b="1" lang="en" sz="2000"/>
              <a:t>Comma and FANBOYS (for, and, nor, but, or yet, so)</a:t>
            </a:r>
            <a:endParaRPr b="1" sz="2000"/>
          </a:p>
          <a:p>
            <a:pPr indent="-355600" lvl="0" marL="914400" rtl="0" algn="l">
              <a:spcBef>
                <a:spcPts val="0"/>
              </a:spcBef>
              <a:spcAft>
                <a:spcPts val="0"/>
              </a:spcAft>
              <a:buSzPts val="2000"/>
              <a:buChar char="●"/>
            </a:pPr>
            <a:r>
              <a:rPr b="1" lang="en" sz="2000"/>
              <a:t>Period</a:t>
            </a:r>
            <a:endParaRPr b="1" sz="2000"/>
          </a:p>
          <a:p>
            <a:pPr indent="-355600" lvl="0" marL="914400" rtl="0" algn="l">
              <a:spcBef>
                <a:spcPts val="0"/>
              </a:spcBef>
              <a:spcAft>
                <a:spcPts val="0"/>
              </a:spcAft>
              <a:buSzPts val="2000"/>
              <a:buChar char="●"/>
            </a:pPr>
            <a:r>
              <a:rPr b="1" lang="en" sz="2000"/>
              <a:t>Semicolon</a:t>
            </a:r>
            <a:endParaRPr b="1" sz="2000"/>
          </a:p>
          <a:p>
            <a:pPr indent="0" lvl="0" marL="0" rtl="0" algn="l">
              <a:spcBef>
                <a:spcPts val="1600"/>
              </a:spcBef>
              <a:spcAft>
                <a:spcPts val="0"/>
              </a:spcAft>
              <a:buNone/>
            </a:pPr>
            <a:r>
              <a:rPr lang="en" sz="3000"/>
              <a:t>A comma splice is a form of a run on </a:t>
            </a:r>
            <a:br>
              <a:rPr lang="en" sz="3000"/>
            </a:br>
            <a:r>
              <a:rPr lang="en" sz="3000"/>
              <a:t>which is an error.</a:t>
            </a:r>
            <a:endParaRPr sz="3000"/>
          </a:p>
          <a:p>
            <a:pPr indent="0" lvl="0" marL="0" rtl="0" algn="l">
              <a:spcBef>
                <a:spcPts val="1600"/>
              </a:spcBef>
              <a:spcAft>
                <a:spcPts val="1600"/>
              </a:spcAft>
              <a:buNone/>
            </a:pPr>
            <a:r>
              <a:t/>
            </a:r>
            <a:endParaRPr sz="3000"/>
          </a:p>
        </p:txBody>
      </p:sp>
      <p:pic>
        <p:nvPicPr>
          <p:cNvPr id="512" name="Google Shape;512;p74"/>
          <p:cNvPicPr preferRelativeResize="0"/>
          <p:nvPr/>
        </p:nvPicPr>
        <p:blipFill>
          <a:blip r:embed="rId3">
            <a:alphaModFix/>
          </a:blip>
          <a:stretch>
            <a:fillRect/>
          </a:stretch>
        </p:blipFill>
        <p:spPr>
          <a:xfrm>
            <a:off x="6855800" y="3337025"/>
            <a:ext cx="1976500" cy="12318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516" name="Shape 516"/>
        <p:cNvGrpSpPr/>
        <p:nvPr/>
      </p:nvGrpSpPr>
      <p:grpSpPr>
        <a:xfrm>
          <a:off x="0" y="0"/>
          <a:ext cx="0" cy="0"/>
          <a:chOff x="0" y="0"/>
          <a:chExt cx="0" cy="0"/>
        </a:xfrm>
      </p:grpSpPr>
      <p:sp>
        <p:nvSpPr>
          <p:cNvPr id="517" name="Google Shape;517;p75"/>
          <p:cNvSpPr/>
          <p:nvPr/>
        </p:nvSpPr>
        <p:spPr>
          <a:xfrm>
            <a:off x="220050" y="255025"/>
            <a:ext cx="8703900" cy="447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75"/>
          <p:cNvSpPr txBox="1"/>
          <p:nvPr>
            <p:ph type="title"/>
          </p:nvPr>
        </p:nvSpPr>
        <p:spPr>
          <a:xfrm>
            <a:off x="520950" y="428125"/>
            <a:ext cx="8102100" cy="4647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Drag your dot to how you are feeling:</a:t>
            </a:r>
            <a:endParaRPr sz="2400"/>
          </a:p>
        </p:txBody>
      </p:sp>
      <p:sp>
        <p:nvSpPr>
          <p:cNvPr id="519" name="Google Shape;519;p75"/>
          <p:cNvSpPr/>
          <p:nvPr/>
        </p:nvSpPr>
        <p:spPr>
          <a:xfrm>
            <a:off x="724250" y="3829363"/>
            <a:ext cx="2199000" cy="464700"/>
          </a:xfrm>
          <a:prstGeom prst="rect">
            <a:avLst/>
          </a:prstGeom>
          <a:solidFill>
            <a:srgbClr val="8FA3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Proxima Nova Semibold"/>
                <a:ea typeface="Proxima Nova Semibold"/>
                <a:cs typeface="Proxima Nova Semibold"/>
                <a:sym typeface="Proxima Nova Semibold"/>
              </a:rPr>
              <a:t>Keep going, I understand</a:t>
            </a:r>
            <a:endParaRPr>
              <a:solidFill>
                <a:srgbClr val="FFFFFF"/>
              </a:solidFill>
              <a:latin typeface="Proxima Nova Semibold"/>
              <a:ea typeface="Proxima Nova Semibold"/>
              <a:cs typeface="Proxima Nova Semibold"/>
              <a:sym typeface="Proxima Nova Semibold"/>
            </a:endParaRPr>
          </a:p>
        </p:txBody>
      </p:sp>
      <p:sp>
        <p:nvSpPr>
          <p:cNvPr id="520" name="Google Shape;520;p75"/>
          <p:cNvSpPr/>
          <p:nvPr/>
        </p:nvSpPr>
        <p:spPr>
          <a:xfrm>
            <a:off x="3461300" y="3829363"/>
            <a:ext cx="2199000" cy="464700"/>
          </a:xfrm>
          <a:prstGeom prst="rect">
            <a:avLst/>
          </a:prstGeom>
          <a:solidFill>
            <a:srgbClr val="F5E98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F5B23"/>
                </a:solidFill>
                <a:latin typeface="Proxima Nova Semibold"/>
                <a:ea typeface="Proxima Nova Semibold"/>
                <a:cs typeface="Proxima Nova Semibold"/>
                <a:sym typeface="Proxima Nova Semibold"/>
              </a:rPr>
              <a:t>I’m a little confused</a:t>
            </a:r>
            <a:endParaRPr>
              <a:solidFill>
                <a:srgbClr val="4F5B23"/>
              </a:solidFill>
              <a:latin typeface="Proxima Nova Semibold"/>
              <a:ea typeface="Proxima Nova Semibold"/>
              <a:cs typeface="Proxima Nova Semibold"/>
              <a:sym typeface="Proxima Nova Semibold"/>
            </a:endParaRPr>
          </a:p>
        </p:txBody>
      </p:sp>
      <p:sp>
        <p:nvSpPr>
          <p:cNvPr id="521" name="Google Shape;521;p75"/>
          <p:cNvSpPr/>
          <p:nvPr/>
        </p:nvSpPr>
        <p:spPr>
          <a:xfrm>
            <a:off x="6223200" y="3837300"/>
            <a:ext cx="2199000" cy="464700"/>
          </a:xfrm>
          <a:prstGeom prst="rect">
            <a:avLst/>
          </a:prstGeom>
          <a:solidFill>
            <a:srgbClr val="D95B5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Proxima Nova Semibold"/>
                <a:ea typeface="Proxima Nova Semibold"/>
                <a:cs typeface="Proxima Nova Semibold"/>
                <a:sym typeface="Proxima Nova Semibold"/>
              </a:rPr>
              <a:t>Stop, I need help!</a:t>
            </a:r>
            <a:endParaRPr>
              <a:solidFill>
                <a:srgbClr val="FFFFFF"/>
              </a:solidFill>
              <a:latin typeface="Proxima Nova Semibold"/>
              <a:ea typeface="Proxima Nova Semibold"/>
              <a:cs typeface="Proxima Nova Semibold"/>
              <a:sym typeface="Proxima Nova Semibold"/>
            </a:endParaRPr>
          </a:p>
        </p:txBody>
      </p:sp>
      <p:pic>
        <p:nvPicPr>
          <p:cNvPr id="522" name="Google Shape;522;p75">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pic>
        <p:nvPicPr>
          <p:cNvPr id="523" name="Google Shape;523;p75"/>
          <p:cNvPicPr preferRelativeResize="0"/>
          <p:nvPr/>
        </p:nvPicPr>
        <p:blipFill>
          <a:blip r:embed="rId5">
            <a:alphaModFix/>
          </a:blip>
          <a:stretch>
            <a:fillRect/>
          </a:stretch>
        </p:blipFill>
        <p:spPr>
          <a:xfrm>
            <a:off x="471375" y="1060305"/>
            <a:ext cx="2704742" cy="2704728"/>
          </a:xfrm>
          <a:prstGeom prst="rect">
            <a:avLst/>
          </a:prstGeom>
          <a:noFill/>
          <a:ln>
            <a:noFill/>
          </a:ln>
        </p:spPr>
      </p:pic>
      <p:pic>
        <p:nvPicPr>
          <p:cNvPr id="524" name="Google Shape;524;p75"/>
          <p:cNvPicPr preferRelativeResize="0"/>
          <p:nvPr/>
        </p:nvPicPr>
        <p:blipFill>
          <a:blip r:embed="rId6">
            <a:alphaModFix/>
          </a:blip>
          <a:stretch>
            <a:fillRect/>
          </a:stretch>
        </p:blipFill>
        <p:spPr>
          <a:xfrm>
            <a:off x="5967884" y="1060297"/>
            <a:ext cx="2704742" cy="2704728"/>
          </a:xfrm>
          <a:prstGeom prst="rect">
            <a:avLst/>
          </a:prstGeom>
          <a:noFill/>
          <a:ln>
            <a:noFill/>
          </a:ln>
        </p:spPr>
      </p:pic>
      <p:pic>
        <p:nvPicPr>
          <p:cNvPr id="525" name="Google Shape;525;p75"/>
          <p:cNvPicPr preferRelativeResize="0"/>
          <p:nvPr/>
        </p:nvPicPr>
        <p:blipFill>
          <a:blip r:embed="rId7">
            <a:alphaModFix/>
          </a:blip>
          <a:stretch>
            <a:fillRect/>
          </a:stretch>
        </p:blipFill>
        <p:spPr>
          <a:xfrm>
            <a:off x="3219629" y="1060302"/>
            <a:ext cx="2704742" cy="2704728"/>
          </a:xfrm>
          <a:prstGeom prst="rect">
            <a:avLst/>
          </a:prstGeom>
          <a:noFill/>
          <a:ln>
            <a:noFill/>
          </a:ln>
        </p:spPr>
      </p:pic>
      <p:sp>
        <p:nvSpPr>
          <p:cNvPr id="526" name="Google Shape;526;p75">
            <a:hlinkClick r:id="rId8"/>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1"/>
          <p:cNvSpPr txBox="1"/>
          <p:nvPr>
            <p:ph type="title"/>
          </p:nvPr>
        </p:nvSpPr>
        <p:spPr>
          <a:xfrm>
            <a:off x="325725" y="356075"/>
            <a:ext cx="7634700" cy="4223100"/>
          </a:xfrm>
          <a:prstGeom prst="rect">
            <a:avLst/>
          </a:prstGeom>
          <a:ln cap="flat" cmpd="sng" w="76200">
            <a:solidFill>
              <a:srgbClr val="00FFFF"/>
            </a:solidFill>
            <a:prstDash val="dot"/>
            <a:round/>
            <a:headEnd len="sm" w="sm" type="none"/>
            <a:tailEnd len="sm" w="sm" type="none"/>
          </a:ln>
        </p:spPr>
        <p:txBody>
          <a:bodyPr anchorCtr="0" anchor="ctr" bIns="91425" lIns="91425" spcFirstLastPara="1" rIns="91425" wrap="square" tIns="91425">
            <a:noAutofit/>
          </a:bodyPr>
          <a:lstStyle/>
          <a:p>
            <a:pPr indent="10312" lvl="0" marL="27426" marR="2032146" rtl="0" algn="l">
              <a:lnSpc>
                <a:spcPct val="99951"/>
              </a:lnSpc>
              <a:spcBef>
                <a:spcPts val="0"/>
              </a:spcBef>
              <a:spcAft>
                <a:spcPts val="0"/>
              </a:spcAft>
              <a:buNone/>
            </a:pPr>
            <a:r>
              <a:rPr lang="en" sz="4502">
                <a:solidFill>
                  <a:srgbClr val="04617B"/>
                </a:solidFill>
                <a:latin typeface="Calibri"/>
                <a:ea typeface="Calibri"/>
                <a:cs typeface="Calibri"/>
                <a:sym typeface="Calibri"/>
              </a:rPr>
              <a:t>Underlining and Italics are  </a:t>
            </a:r>
            <a:r>
              <a:rPr lang="en" sz="4500">
                <a:solidFill>
                  <a:srgbClr val="04617B"/>
                </a:solidFill>
                <a:latin typeface="Calibri"/>
                <a:ea typeface="Calibri"/>
                <a:cs typeface="Calibri"/>
                <a:sym typeface="Calibri"/>
              </a:rPr>
              <a:t>interchangeable when </a:t>
            </a:r>
            <a:r>
              <a:rPr lang="en" sz="4500">
                <a:solidFill>
                  <a:srgbClr val="04617B"/>
                </a:solidFill>
                <a:latin typeface="Calibri"/>
                <a:ea typeface="Calibri"/>
                <a:cs typeface="Calibri"/>
                <a:sym typeface="Calibri"/>
              </a:rPr>
              <a:t>punctuating</a:t>
            </a:r>
            <a:r>
              <a:rPr lang="en" sz="4500">
                <a:solidFill>
                  <a:srgbClr val="04617B"/>
                </a:solidFill>
                <a:latin typeface="Calibri"/>
                <a:ea typeface="Calibri"/>
                <a:cs typeface="Calibri"/>
                <a:sym typeface="Calibri"/>
              </a:rPr>
              <a:t> TITLES  </a:t>
            </a:r>
            <a:endParaRPr sz="4500">
              <a:solidFill>
                <a:srgbClr val="04617B"/>
              </a:solidFill>
              <a:latin typeface="Calibri"/>
              <a:ea typeface="Calibri"/>
              <a:cs typeface="Calibri"/>
              <a:sym typeface="Calibri"/>
            </a:endParaRPr>
          </a:p>
          <a:p>
            <a:pPr indent="0" lvl="0" marL="122326" rtl="0" algn="l">
              <a:spcBef>
                <a:spcPts val="1243"/>
              </a:spcBef>
              <a:spcAft>
                <a:spcPts val="0"/>
              </a:spcAft>
              <a:buNone/>
            </a:pPr>
            <a:r>
              <a:rPr lang="en" sz="3806">
                <a:solidFill>
                  <a:srgbClr val="0BD0D9"/>
                </a:solidFill>
                <a:latin typeface="Arial"/>
                <a:ea typeface="Arial"/>
                <a:cs typeface="Arial"/>
                <a:sym typeface="Arial"/>
              </a:rPr>
              <a:t>1) </a:t>
            </a:r>
            <a:r>
              <a:rPr lang="en" sz="3998">
                <a:solidFill>
                  <a:srgbClr val="000000"/>
                </a:solidFill>
                <a:latin typeface="Constantia"/>
                <a:ea typeface="Constantia"/>
                <a:cs typeface="Constantia"/>
                <a:sym typeface="Constantia"/>
              </a:rPr>
              <a:t>True </a:t>
            </a:r>
            <a:endParaRPr sz="3998">
              <a:solidFill>
                <a:srgbClr val="000000"/>
              </a:solidFill>
              <a:latin typeface="Constantia"/>
              <a:ea typeface="Constantia"/>
              <a:cs typeface="Constantia"/>
              <a:sym typeface="Constantia"/>
            </a:endParaRPr>
          </a:p>
          <a:p>
            <a:pPr indent="0" lvl="0" marL="122301" rtl="0" algn="l">
              <a:spcBef>
                <a:spcPts val="1096"/>
              </a:spcBef>
              <a:spcAft>
                <a:spcPts val="0"/>
              </a:spcAft>
              <a:buNone/>
            </a:pPr>
            <a:r>
              <a:rPr lang="en" sz="3804">
                <a:solidFill>
                  <a:srgbClr val="0BD0D9"/>
                </a:solidFill>
                <a:latin typeface="Arial"/>
                <a:ea typeface="Arial"/>
                <a:cs typeface="Arial"/>
                <a:sym typeface="Arial"/>
              </a:rPr>
              <a:t>2) </a:t>
            </a:r>
            <a:r>
              <a:rPr lang="en" sz="3996">
                <a:solidFill>
                  <a:srgbClr val="000000"/>
                </a:solidFill>
                <a:latin typeface="Constantia"/>
                <a:ea typeface="Constantia"/>
                <a:cs typeface="Constantia"/>
                <a:sym typeface="Constantia"/>
              </a:rPr>
              <a:t>False</a:t>
            </a:r>
            <a:endParaRPr/>
          </a:p>
        </p:txBody>
      </p:sp>
      <p:pic>
        <p:nvPicPr>
          <p:cNvPr id="165" name="Google Shape;165;p31">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166" name="Google Shape;166;p31">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31"/>
          <p:cNvPicPr preferRelativeResize="0"/>
          <p:nvPr/>
        </p:nvPicPr>
        <p:blipFill rotWithShape="1">
          <a:blip r:embed="rId6">
            <a:alphaModFix/>
          </a:blip>
          <a:srcRect b="-5279" l="-7320" r="7319" t="5279"/>
          <a:stretch/>
        </p:blipFill>
        <p:spPr>
          <a:xfrm>
            <a:off x="5266450" y="725975"/>
            <a:ext cx="3639850" cy="36398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Need more review?  </a:t>
            </a:r>
            <a:endParaRPr/>
          </a:p>
          <a:p>
            <a:pPr indent="0" lvl="0" marL="0" rtl="0" algn="l">
              <a:spcBef>
                <a:spcPts val="0"/>
              </a:spcBef>
              <a:spcAft>
                <a:spcPts val="0"/>
              </a:spcAft>
              <a:buNone/>
            </a:pPr>
            <a:r>
              <a:t/>
            </a:r>
            <a:endParaRPr/>
          </a:p>
        </p:txBody>
      </p:sp>
      <p:sp>
        <p:nvSpPr>
          <p:cNvPr id="532" name="Google Shape;532;p7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ctr">
              <a:spcBef>
                <a:spcPts val="1600"/>
              </a:spcBef>
              <a:spcAft>
                <a:spcPts val="1600"/>
              </a:spcAft>
              <a:buNone/>
            </a:pPr>
            <a:r>
              <a:rPr b="1" lang="en" sz="2400" u="sng">
                <a:solidFill>
                  <a:schemeClr val="hlink"/>
                </a:solidFill>
                <a:highlight>
                  <a:srgbClr val="FFFF00"/>
                </a:highlight>
                <a:hlinkClick r:id="rId3"/>
              </a:rPr>
              <a:t>CLICK HERE FOR MORE ONLINE REVIEW!!</a:t>
            </a:r>
            <a:endParaRPr b="1" sz="2400">
              <a:highlight>
                <a:srgbClr val="FFFF00"/>
              </a:highlight>
            </a:endParaRPr>
          </a:p>
        </p:txBody>
      </p:sp>
      <p:pic>
        <p:nvPicPr>
          <p:cNvPr id="533" name="Google Shape;533;p76"/>
          <p:cNvPicPr preferRelativeResize="0"/>
          <p:nvPr/>
        </p:nvPicPr>
        <p:blipFill>
          <a:blip r:embed="rId4">
            <a:alphaModFix/>
          </a:blip>
          <a:stretch>
            <a:fillRect/>
          </a:stretch>
        </p:blipFill>
        <p:spPr>
          <a:xfrm>
            <a:off x="2641851" y="1271175"/>
            <a:ext cx="4445124" cy="2737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2"/>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609600" lvl="0" marL="457200" rtl="0" algn="l">
              <a:spcBef>
                <a:spcPts val="0"/>
              </a:spcBef>
              <a:spcAft>
                <a:spcPts val="0"/>
              </a:spcAft>
              <a:buSzPts val="6000"/>
              <a:buAutoNum type="arabicParenR"/>
            </a:pPr>
            <a:r>
              <a:rPr lang="en">
                <a:solidFill>
                  <a:srgbClr val="FF00FF"/>
                </a:solidFill>
              </a:rPr>
              <a:t>TRUE! </a:t>
            </a:r>
            <a:r>
              <a:rPr lang="en"/>
              <a:t> </a:t>
            </a:r>
            <a:endParaRPr/>
          </a:p>
          <a:p>
            <a:pPr indent="0" lvl="0" marL="0" rtl="0" algn="l">
              <a:spcBef>
                <a:spcPts val="0"/>
              </a:spcBef>
              <a:spcAft>
                <a:spcPts val="0"/>
              </a:spcAft>
              <a:buNone/>
            </a:pPr>
            <a:r>
              <a:rPr lang="en" sz="2400"/>
              <a:t>Books, Plays, Movies can be </a:t>
            </a:r>
            <a:r>
              <a:rPr lang="en" sz="2400" u="sng"/>
              <a:t>EITHER</a:t>
            </a:r>
            <a:r>
              <a:rPr lang="en" sz="2400"/>
              <a:t> underlined </a:t>
            </a:r>
            <a:r>
              <a:rPr lang="en" sz="2400" u="sng"/>
              <a:t>OR</a:t>
            </a:r>
            <a:r>
              <a:rPr lang="en" sz="2400"/>
              <a:t> in italics.</a:t>
            </a:r>
            <a:r>
              <a:rPr lang="en" sz="4800"/>
              <a:t> </a:t>
            </a:r>
            <a:endParaRPr sz="4800"/>
          </a:p>
          <a:p>
            <a:pPr indent="0" lvl="0" marL="0" rtl="0" algn="l">
              <a:spcBef>
                <a:spcPts val="0"/>
              </a:spcBef>
              <a:spcAft>
                <a:spcPts val="0"/>
              </a:spcAft>
              <a:buNone/>
            </a:pPr>
            <a:r>
              <a:rPr lang="en" sz="2400"/>
              <a:t>Things that take LONGER than 45 min to read, view, or listen to should be put in italics or underlined.</a:t>
            </a:r>
            <a:r>
              <a:rPr lang="en" sz="4800"/>
              <a:t> </a:t>
            </a:r>
            <a:endParaRPr sz="4800"/>
          </a:p>
        </p:txBody>
      </p:sp>
      <p:pic>
        <p:nvPicPr>
          <p:cNvPr id="173" name="Google Shape;173;p32"/>
          <p:cNvPicPr preferRelativeResize="0"/>
          <p:nvPr/>
        </p:nvPicPr>
        <p:blipFill>
          <a:blip r:embed="rId3">
            <a:alphaModFix/>
          </a:blip>
          <a:stretch>
            <a:fillRect/>
          </a:stretch>
        </p:blipFill>
        <p:spPr>
          <a:xfrm>
            <a:off x="6717350" y="685313"/>
            <a:ext cx="2121850" cy="3772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3"/>
          <p:cNvSpPr txBox="1"/>
          <p:nvPr>
            <p:ph type="title"/>
          </p:nvPr>
        </p:nvSpPr>
        <p:spPr>
          <a:xfrm>
            <a:off x="2754050" y="526350"/>
            <a:ext cx="62271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 can start a sentence with because</a:t>
            </a:r>
            <a:endParaRPr/>
          </a:p>
          <a:p>
            <a:pPr indent="-609600" lvl="0" marL="457200" rtl="0" algn="ctr">
              <a:spcBef>
                <a:spcPts val="0"/>
              </a:spcBef>
              <a:spcAft>
                <a:spcPts val="0"/>
              </a:spcAft>
              <a:buSzPts val="6000"/>
              <a:buAutoNum type="arabicParenR"/>
            </a:pPr>
            <a:r>
              <a:rPr lang="en"/>
              <a:t>Yes</a:t>
            </a:r>
            <a:endParaRPr/>
          </a:p>
          <a:p>
            <a:pPr indent="-609600" lvl="0" marL="457200" rtl="0" algn="ctr">
              <a:spcBef>
                <a:spcPts val="0"/>
              </a:spcBef>
              <a:spcAft>
                <a:spcPts val="0"/>
              </a:spcAft>
              <a:buSzPts val="6000"/>
              <a:buAutoNum type="arabicParenR"/>
            </a:pPr>
            <a:r>
              <a:rPr lang="en"/>
              <a:t>No </a:t>
            </a:r>
            <a:endParaRPr/>
          </a:p>
        </p:txBody>
      </p:sp>
      <p:pic>
        <p:nvPicPr>
          <p:cNvPr id="179" name="Google Shape;179;p33"/>
          <p:cNvPicPr preferRelativeResize="0"/>
          <p:nvPr/>
        </p:nvPicPr>
        <p:blipFill>
          <a:blip r:embed="rId3">
            <a:alphaModFix/>
          </a:blip>
          <a:stretch>
            <a:fillRect/>
          </a:stretch>
        </p:blipFill>
        <p:spPr>
          <a:xfrm>
            <a:off x="255975" y="1229025"/>
            <a:ext cx="3044576" cy="3044576"/>
          </a:xfrm>
          <a:prstGeom prst="rect">
            <a:avLst/>
          </a:prstGeom>
          <a:noFill/>
          <a:ln>
            <a:noFill/>
          </a:ln>
        </p:spPr>
      </p:pic>
      <p:pic>
        <p:nvPicPr>
          <p:cNvPr id="180" name="Google Shape;180;p33">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181" name="Google Shape;181;p33">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4"/>
          <p:cNvSpPr txBox="1"/>
          <p:nvPr>
            <p:ph type="title"/>
          </p:nvPr>
        </p:nvSpPr>
        <p:spPr>
          <a:xfrm>
            <a:off x="592050" y="622400"/>
            <a:ext cx="5193300" cy="3956700"/>
          </a:xfrm>
          <a:prstGeom prst="rect">
            <a:avLst/>
          </a:prstGeom>
        </p:spPr>
        <p:txBody>
          <a:bodyPr anchorCtr="0" anchor="ctr" bIns="91425" lIns="91425" spcFirstLastPara="1" rIns="91425" wrap="square" tIns="91425">
            <a:noAutofit/>
          </a:bodyPr>
          <a:lstStyle/>
          <a:p>
            <a:pPr indent="-609600" lvl="0" marL="457200" rtl="0" algn="l">
              <a:spcBef>
                <a:spcPts val="0"/>
              </a:spcBef>
              <a:spcAft>
                <a:spcPts val="0"/>
              </a:spcAft>
              <a:buSzPts val="6000"/>
              <a:buAutoNum type="arabicParenR"/>
            </a:pPr>
            <a:r>
              <a:rPr lang="en">
                <a:solidFill>
                  <a:srgbClr val="FF00FF"/>
                </a:solidFill>
              </a:rPr>
              <a:t>YES</a:t>
            </a:r>
            <a:r>
              <a:rPr lang="en"/>
              <a:t> you can. </a:t>
            </a:r>
            <a:endParaRPr/>
          </a:p>
          <a:p>
            <a:pPr indent="0" lvl="0" marL="0" rtl="0" algn="l">
              <a:spcBef>
                <a:spcPts val="0"/>
              </a:spcBef>
              <a:spcAft>
                <a:spcPts val="0"/>
              </a:spcAft>
              <a:buNone/>
            </a:pPr>
            <a:r>
              <a:rPr lang="en"/>
              <a:t> </a:t>
            </a:r>
            <a:r>
              <a:rPr lang="en" sz="3600"/>
              <a:t>You just need to join it w/ an independent clause.</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u="sng"/>
              <a:t>Because I love cars,</a:t>
            </a:r>
            <a:r>
              <a:rPr lang="en" sz="3600"/>
              <a:t> I’m going to be a mechanic.</a:t>
            </a:r>
            <a:endParaRPr sz="3600"/>
          </a:p>
        </p:txBody>
      </p:sp>
      <p:pic>
        <p:nvPicPr>
          <p:cNvPr id="187" name="Google Shape;187;p34"/>
          <p:cNvPicPr preferRelativeResize="0"/>
          <p:nvPr/>
        </p:nvPicPr>
        <p:blipFill>
          <a:blip r:embed="rId3">
            <a:alphaModFix/>
          </a:blip>
          <a:stretch>
            <a:fillRect/>
          </a:stretch>
        </p:blipFill>
        <p:spPr>
          <a:xfrm>
            <a:off x="5893875" y="1639350"/>
            <a:ext cx="3170250" cy="211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5"/>
          <p:cNvSpPr txBox="1"/>
          <p:nvPr>
            <p:ph type="title"/>
          </p:nvPr>
        </p:nvSpPr>
        <p:spPr>
          <a:xfrm>
            <a:off x="74200" y="311675"/>
            <a:ext cx="6199500" cy="411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Book Titles Need to be</a:t>
            </a:r>
            <a:endParaRPr/>
          </a:p>
          <a:p>
            <a:pPr indent="-533400" lvl="0" marL="457200" rtl="0" algn="ctr">
              <a:spcBef>
                <a:spcPts val="0"/>
              </a:spcBef>
              <a:spcAft>
                <a:spcPts val="0"/>
              </a:spcAft>
              <a:buSzPts val="4800"/>
              <a:buAutoNum type="arabicPeriod"/>
            </a:pPr>
            <a:r>
              <a:rPr lang="en" sz="4800"/>
              <a:t>Underlined or in Italics</a:t>
            </a:r>
            <a:br>
              <a:rPr lang="en" sz="4800"/>
            </a:br>
            <a:endParaRPr sz="4800"/>
          </a:p>
          <a:p>
            <a:pPr indent="-533400" lvl="0" marL="457200" rtl="0" algn="ctr">
              <a:spcBef>
                <a:spcPts val="0"/>
              </a:spcBef>
              <a:spcAft>
                <a:spcPts val="0"/>
              </a:spcAft>
              <a:buSzPts val="4800"/>
              <a:buAutoNum type="arabicPeriod"/>
            </a:pPr>
            <a:r>
              <a:rPr lang="en" sz="4800"/>
              <a:t>In quotes</a:t>
            </a:r>
            <a:endParaRPr sz="4800"/>
          </a:p>
        </p:txBody>
      </p:sp>
      <p:pic>
        <p:nvPicPr>
          <p:cNvPr id="193" name="Google Shape;193;p35"/>
          <p:cNvPicPr preferRelativeResize="0"/>
          <p:nvPr/>
        </p:nvPicPr>
        <p:blipFill>
          <a:blip r:embed="rId3">
            <a:alphaModFix/>
          </a:blip>
          <a:stretch>
            <a:fillRect/>
          </a:stretch>
        </p:blipFill>
        <p:spPr>
          <a:xfrm>
            <a:off x="5897425" y="1556703"/>
            <a:ext cx="3335351" cy="2957074"/>
          </a:xfrm>
          <a:prstGeom prst="rect">
            <a:avLst/>
          </a:prstGeom>
          <a:noFill/>
          <a:ln>
            <a:noFill/>
          </a:ln>
        </p:spPr>
      </p:pic>
      <p:pic>
        <p:nvPicPr>
          <p:cNvPr id="194" name="Google Shape;194;p35">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195" name="Google Shape;195;p35">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